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305" r:id="rId3"/>
    <p:sldId id="306" r:id="rId4"/>
    <p:sldId id="302" r:id="rId5"/>
    <p:sldId id="259" r:id="rId6"/>
    <p:sldId id="261" r:id="rId7"/>
    <p:sldId id="262" r:id="rId8"/>
    <p:sldId id="263" r:id="rId9"/>
    <p:sldId id="265" r:id="rId10"/>
    <p:sldId id="266" r:id="rId11"/>
    <p:sldId id="346" r:id="rId12"/>
    <p:sldId id="322" r:id="rId13"/>
    <p:sldId id="264" r:id="rId14"/>
    <p:sldId id="267" r:id="rId15"/>
    <p:sldId id="277" r:id="rId16"/>
    <p:sldId id="284" r:id="rId17"/>
    <p:sldId id="307" r:id="rId18"/>
    <p:sldId id="309" r:id="rId19"/>
    <p:sldId id="311" r:id="rId20"/>
    <p:sldId id="313" r:id="rId21"/>
    <p:sldId id="314" r:id="rId22"/>
    <p:sldId id="316" r:id="rId23"/>
    <p:sldId id="318" r:id="rId24"/>
    <p:sldId id="315" r:id="rId25"/>
    <p:sldId id="327" r:id="rId26"/>
    <p:sldId id="310" r:id="rId27"/>
    <p:sldId id="308" r:id="rId28"/>
    <p:sldId id="319" r:id="rId29"/>
    <p:sldId id="268" r:id="rId30"/>
    <p:sldId id="324" r:id="rId31"/>
    <p:sldId id="339" r:id="rId32"/>
    <p:sldId id="340" r:id="rId33"/>
    <p:sldId id="341" r:id="rId34"/>
    <p:sldId id="301" r:id="rId35"/>
    <p:sldId id="344" r:id="rId36"/>
    <p:sldId id="332" r:id="rId37"/>
    <p:sldId id="333" r:id="rId38"/>
    <p:sldId id="334" r:id="rId39"/>
    <p:sldId id="335" r:id="rId40"/>
    <p:sldId id="342" r:id="rId41"/>
    <p:sldId id="343" r:id="rId42"/>
    <p:sldId id="345" r:id="rId43"/>
    <p:sldId id="337" r:id="rId44"/>
    <p:sldId id="295" r:id="rId45"/>
    <p:sldId id="296" r:id="rId46"/>
    <p:sldId id="32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DEF900"/>
    <a:srgbClr val="000000"/>
    <a:srgbClr val="7030A0"/>
    <a:srgbClr val="F8B323"/>
    <a:srgbClr val="FFC000"/>
    <a:srgbClr val="952CA0"/>
    <a:srgbClr val="F9B224"/>
    <a:srgbClr val="F9B3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000CB-4E5B-3076-A61E-78D68E41BF4C}" v="1408" dt="2019-07-24T06:29:33.156"/>
    <p1510:client id="{60F41742-67C3-2168-2B3A-A36D993DA03F}" v="212" dt="2019-07-24T06:24:06.611"/>
    <p1510:client id="{7B1C3569-1931-A24E-8642-070064AF6C06}" v="11115" dt="2019-07-24T07:09:07.461"/>
    <p1510:client id="{C5F37C93-48FE-0049-199A-F812B408F0F1}" v="316" dt="2019-07-24T05:57:00.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p:restoredTop sz="94663"/>
  </p:normalViewPr>
  <p:slideViewPr>
    <p:cSldViewPr snapToGrid="0" snapToObjects="1">
      <p:cViewPr varScale="1">
        <p:scale>
          <a:sx n="117" d="100"/>
          <a:sy n="117"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1E9BDE-EB04-D44B-92C9-64B90778F020}" type="doc">
      <dgm:prSet loTypeId="urn:microsoft.com/office/officeart/2009/3/layout/RandomtoResultProcess" loCatId="process" qsTypeId="urn:microsoft.com/office/officeart/2005/8/quickstyle/simple4" qsCatId="simple" csTypeId="urn:microsoft.com/office/officeart/2005/8/colors/colorful2" csCatId="colorful" phldr="1"/>
      <dgm:spPr/>
      <dgm:t>
        <a:bodyPr/>
        <a:lstStyle/>
        <a:p>
          <a:endParaRPr lang="en-US"/>
        </a:p>
      </dgm:t>
    </dgm:pt>
    <dgm:pt modelId="{1D17836D-3EDC-454D-9B25-B28908AE187C}">
      <dgm:prSet/>
      <dgm:spPr/>
      <dgm:t>
        <a:bodyPr/>
        <a:lstStyle/>
        <a:p>
          <a:r>
            <a:rPr lang="en-US"/>
            <a:t>Distance</a:t>
          </a:r>
          <a:r>
            <a:rPr lang="zh-CN"/>
            <a:t> </a:t>
          </a:r>
          <a:r>
            <a:rPr lang="en-US"/>
            <a:t>matrix</a:t>
          </a:r>
        </a:p>
      </dgm:t>
    </dgm:pt>
    <dgm:pt modelId="{0009EFC9-F1E2-0140-8C29-2BB9D3E9AAD8}" type="parTrans" cxnId="{0D86D06E-CDF7-7443-9CAB-E437AD471530}">
      <dgm:prSet/>
      <dgm:spPr/>
      <dgm:t>
        <a:bodyPr/>
        <a:lstStyle/>
        <a:p>
          <a:endParaRPr lang="en-US"/>
        </a:p>
      </dgm:t>
    </dgm:pt>
    <dgm:pt modelId="{3FAAA5DD-2821-7D4B-8471-8F22A1B5C656}" type="sibTrans" cxnId="{0D86D06E-CDF7-7443-9CAB-E437AD471530}">
      <dgm:prSet/>
      <dgm:spPr/>
      <dgm:t>
        <a:bodyPr/>
        <a:lstStyle/>
        <a:p>
          <a:endParaRPr lang="en-US"/>
        </a:p>
      </dgm:t>
    </dgm:pt>
    <dgm:pt modelId="{EF8BC7A9-0CD2-4448-B23D-49C8D37554A9}">
      <dgm:prSet/>
      <dgm:spPr/>
      <dgm:t>
        <a:bodyPr/>
        <a:lstStyle/>
        <a:p>
          <a:r>
            <a:rPr lang="en-US"/>
            <a:t>Euclidean</a:t>
          </a:r>
          <a:r>
            <a:rPr lang="zh-CN"/>
            <a:t> </a:t>
          </a:r>
          <a:r>
            <a:rPr lang="en-US"/>
            <a:t>distance</a:t>
          </a:r>
          <a:r>
            <a:rPr lang="zh-CN"/>
            <a:t> </a:t>
          </a:r>
          <a:r>
            <a:rPr lang="en-US"/>
            <a:t>in</a:t>
          </a:r>
          <a:r>
            <a:rPr lang="zh-CN"/>
            <a:t> </a:t>
          </a:r>
          <a:r>
            <a:rPr lang="en-US"/>
            <a:t>the</a:t>
          </a:r>
          <a:r>
            <a:rPr lang="zh-CN"/>
            <a:t> </a:t>
          </a:r>
          <a:r>
            <a:rPr lang="en-US" altLang="zh-CN"/>
            <a:t>autoencoder</a:t>
          </a:r>
          <a:r>
            <a:rPr lang="zh-CN" altLang="en-US"/>
            <a:t> </a:t>
          </a:r>
          <a:r>
            <a:rPr lang="en-US"/>
            <a:t>hidden</a:t>
          </a:r>
          <a:r>
            <a:rPr lang="zh-CN"/>
            <a:t> </a:t>
          </a:r>
          <a:r>
            <a:rPr lang="en-US"/>
            <a:t>space</a:t>
          </a:r>
        </a:p>
      </dgm:t>
    </dgm:pt>
    <dgm:pt modelId="{7E001735-54BC-094C-8A4F-BBC39457AF2E}" type="parTrans" cxnId="{F0CD0552-B903-364E-989C-B4AD4C8E49CD}">
      <dgm:prSet/>
      <dgm:spPr/>
      <dgm:t>
        <a:bodyPr/>
        <a:lstStyle/>
        <a:p>
          <a:endParaRPr lang="en-US"/>
        </a:p>
      </dgm:t>
    </dgm:pt>
    <dgm:pt modelId="{82380924-13BF-434C-8596-05C6055B2D7C}" type="sibTrans" cxnId="{F0CD0552-B903-364E-989C-B4AD4C8E49CD}">
      <dgm:prSet/>
      <dgm:spPr/>
      <dgm:t>
        <a:bodyPr/>
        <a:lstStyle/>
        <a:p>
          <a:endParaRPr lang="en-US"/>
        </a:p>
      </dgm:t>
    </dgm:pt>
    <dgm:pt modelId="{44BAB856-0ACD-B340-BBD8-86E43DD86A60}">
      <dgm:prSet/>
      <dgm:spPr/>
      <dgm:t>
        <a:bodyPr/>
        <a:lstStyle/>
        <a:p>
          <a:r>
            <a:rPr lang="en-US"/>
            <a:t>Generate</a:t>
          </a:r>
          <a:r>
            <a:rPr lang="zh-CN"/>
            <a:t> </a:t>
          </a:r>
          <a:r>
            <a:rPr lang="en-US"/>
            <a:t>edges</a:t>
          </a:r>
        </a:p>
      </dgm:t>
    </dgm:pt>
    <dgm:pt modelId="{E80A4F0A-D4D6-7F40-9E69-A121304DB0BC}" type="parTrans" cxnId="{6E102795-ED12-1747-AC2E-9FF6E1869FE2}">
      <dgm:prSet/>
      <dgm:spPr/>
      <dgm:t>
        <a:bodyPr/>
        <a:lstStyle/>
        <a:p>
          <a:endParaRPr lang="en-US"/>
        </a:p>
      </dgm:t>
    </dgm:pt>
    <dgm:pt modelId="{CB53AB07-608D-2A4B-ACEF-4B8CCD900C00}" type="sibTrans" cxnId="{6E102795-ED12-1747-AC2E-9FF6E1869FE2}">
      <dgm:prSet/>
      <dgm:spPr/>
      <dgm:t>
        <a:bodyPr/>
        <a:lstStyle/>
        <a:p>
          <a:endParaRPr lang="en-US"/>
        </a:p>
      </dgm:t>
    </dgm:pt>
    <dgm:pt modelId="{F5870346-9990-6746-9CB4-C71E20DEC4A3}">
      <dgm:prSet/>
      <dgm:spPr/>
      <dgm:t>
        <a:bodyPr/>
        <a:lstStyle/>
        <a:p>
          <a:r>
            <a:rPr lang="en-US"/>
            <a:t>Choose</a:t>
          </a:r>
          <a:r>
            <a:rPr lang="zh-CN"/>
            <a:t> </a:t>
          </a:r>
          <a:r>
            <a:rPr lang="en-US"/>
            <a:t>a</a:t>
          </a:r>
          <a:r>
            <a:rPr lang="zh-CN"/>
            <a:t> </a:t>
          </a:r>
          <a:r>
            <a:rPr lang="en-US"/>
            <a:t>threshold.</a:t>
          </a:r>
        </a:p>
      </dgm:t>
    </dgm:pt>
    <dgm:pt modelId="{32A7F367-A405-3E42-8E48-E0A7BC918BA0}" type="parTrans" cxnId="{9056EA9E-4A54-A943-AE16-05E75C549486}">
      <dgm:prSet/>
      <dgm:spPr/>
      <dgm:t>
        <a:bodyPr/>
        <a:lstStyle/>
        <a:p>
          <a:endParaRPr lang="en-US"/>
        </a:p>
      </dgm:t>
    </dgm:pt>
    <dgm:pt modelId="{E1B3C0DC-BEBF-304F-A892-106981D2EAE1}" type="sibTrans" cxnId="{9056EA9E-4A54-A943-AE16-05E75C549486}">
      <dgm:prSet/>
      <dgm:spPr/>
      <dgm:t>
        <a:bodyPr/>
        <a:lstStyle/>
        <a:p>
          <a:endParaRPr lang="en-US"/>
        </a:p>
      </dgm:t>
    </dgm:pt>
    <dgm:pt modelId="{E3EAD91A-8F57-3841-A4D3-CAD75CB7FC3E}">
      <dgm:prSet/>
      <dgm:spPr/>
      <dgm:t>
        <a:bodyPr/>
        <a:lstStyle/>
        <a:p>
          <a:r>
            <a:rPr lang="en-US"/>
            <a:t>Node</a:t>
          </a:r>
          <a:r>
            <a:rPr lang="zh-CN"/>
            <a:t> </a:t>
          </a:r>
          <a:r>
            <a:rPr lang="en-US"/>
            <a:t>deletion</a:t>
          </a:r>
        </a:p>
      </dgm:t>
    </dgm:pt>
    <dgm:pt modelId="{F002056B-1BAE-8242-B9DE-43E0410AE94B}" type="parTrans" cxnId="{6FB3498A-551E-964C-9F3C-FC0A132E99ED}">
      <dgm:prSet/>
      <dgm:spPr/>
      <dgm:t>
        <a:bodyPr/>
        <a:lstStyle/>
        <a:p>
          <a:endParaRPr lang="en-US"/>
        </a:p>
      </dgm:t>
    </dgm:pt>
    <dgm:pt modelId="{CF89284A-80F4-A443-8A0B-2290669D2C51}" type="sibTrans" cxnId="{6FB3498A-551E-964C-9F3C-FC0A132E99ED}">
      <dgm:prSet/>
      <dgm:spPr/>
      <dgm:t>
        <a:bodyPr/>
        <a:lstStyle/>
        <a:p>
          <a:endParaRPr lang="en-US"/>
        </a:p>
      </dgm:t>
    </dgm:pt>
    <dgm:pt modelId="{E7AD43F2-0D69-894D-AB5A-81EC6E66887A}">
      <dgm:prSet/>
      <dgm:spPr/>
      <dgm:t>
        <a:bodyPr/>
        <a:lstStyle/>
        <a:p>
          <a:r>
            <a:rPr lang="en-US"/>
            <a:t>To</a:t>
          </a:r>
          <a:r>
            <a:rPr lang="zh-CN"/>
            <a:t> </a:t>
          </a:r>
          <a:r>
            <a:rPr lang="en-US"/>
            <a:t>make</a:t>
          </a:r>
          <a:r>
            <a:rPr lang="zh-CN"/>
            <a:t> </a:t>
          </a:r>
          <a:r>
            <a:rPr lang="en-US"/>
            <a:t>graph</a:t>
          </a:r>
          <a:r>
            <a:rPr lang="zh-CN"/>
            <a:t> </a:t>
          </a:r>
          <a:r>
            <a:rPr lang="en-US"/>
            <a:t>sparse</a:t>
          </a:r>
        </a:p>
      </dgm:t>
    </dgm:pt>
    <dgm:pt modelId="{3278E111-E1AF-404B-934C-47C422377F4F}" type="parTrans" cxnId="{492C29D8-7D66-204E-8B59-8524CDD09D84}">
      <dgm:prSet/>
      <dgm:spPr/>
      <dgm:t>
        <a:bodyPr/>
        <a:lstStyle/>
        <a:p>
          <a:endParaRPr lang="en-US"/>
        </a:p>
      </dgm:t>
    </dgm:pt>
    <dgm:pt modelId="{279853B7-F420-234E-A8AA-A751B9629E49}" type="sibTrans" cxnId="{492C29D8-7D66-204E-8B59-8524CDD09D84}">
      <dgm:prSet/>
      <dgm:spPr/>
      <dgm:t>
        <a:bodyPr/>
        <a:lstStyle/>
        <a:p>
          <a:endParaRPr lang="en-US"/>
        </a:p>
      </dgm:t>
    </dgm:pt>
    <dgm:pt modelId="{9B4E6859-466E-8742-BEEF-0EF54391C95E}">
      <dgm:prSet/>
      <dgm:spPr/>
      <dgm:t>
        <a:bodyPr/>
        <a:lstStyle/>
        <a:p>
          <a:r>
            <a:rPr lang="en-US"/>
            <a:t>Community</a:t>
          </a:r>
          <a:r>
            <a:rPr lang="zh-CN"/>
            <a:t> </a:t>
          </a:r>
          <a:r>
            <a:rPr lang="en-US"/>
            <a:t>detection</a:t>
          </a:r>
          <a:r>
            <a:rPr lang="zh-CN"/>
            <a:t> </a:t>
          </a:r>
          <a:r>
            <a:rPr lang="en-US"/>
            <a:t>algorithms</a:t>
          </a:r>
        </a:p>
      </dgm:t>
    </dgm:pt>
    <dgm:pt modelId="{AF7B97CF-68E2-574D-8189-D9964255D0F1}" type="parTrans" cxnId="{EEF6C2D9-DEBA-CB4E-BF18-69E721307A43}">
      <dgm:prSet/>
      <dgm:spPr/>
      <dgm:t>
        <a:bodyPr/>
        <a:lstStyle/>
        <a:p>
          <a:endParaRPr lang="en-US"/>
        </a:p>
      </dgm:t>
    </dgm:pt>
    <dgm:pt modelId="{738F85B7-6EC2-0E48-8768-EA5F5ECC38BD}" type="sibTrans" cxnId="{EEF6C2D9-DEBA-CB4E-BF18-69E721307A43}">
      <dgm:prSet/>
      <dgm:spPr/>
      <dgm:t>
        <a:bodyPr/>
        <a:lstStyle/>
        <a:p>
          <a:endParaRPr lang="en-US"/>
        </a:p>
      </dgm:t>
    </dgm:pt>
    <dgm:pt modelId="{882A5CC7-9403-5748-92C3-49CB57B827FA}">
      <dgm:prSet/>
      <dgm:spPr/>
      <dgm:t>
        <a:bodyPr/>
        <a:lstStyle/>
        <a:p>
          <a:r>
            <a:rPr lang="en-US"/>
            <a:t>Cluster</a:t>
          </a:r>
          <a:r>
            <a:rPr lang="zh-CN"/>
            <a:t> </a:t>
          </a:r>
          <a:r>
            <a:rPr lang="en-US"/>
            <a:t>leading</a:t>
          </a:r>
          <a:r>
            <a:rPr lang="zh-CN"/>
            <a:t> </a:t>
          </a:r>
          <a:r>
            <a:rPr lang="en-US"/>
            <a:t>eigenvector</a:t>
          </a:r>
          <a:r>
            <a:rPr lang="zh-CN" altLang="en-US"/>
            <a:t> </a:t>
          </a:r>
          <a:r>
            <a:rPr lang="en-US" altLang="zh-CN"/>
            <a:t>algorithm</a:t>
          </a:r>
          <a:endParaRPr lang="en-US"/>
        </a:p>
      </dgm:t>
    </dgm:pt>
    <dgm:pt modelId="{442BDAF1-F287-6545-A891-0B2909394203}" type="parTrans" cxnId="{1BB1AF9A-FECA-704E-B88E-16D50302BAEA}">
      <dgm:prSet/>
      <dgm:spPr/>
      <dgm:t>
        <a:bodyPr/>
        <a:lstStyle/>
        <a:p>
          <a:endParaRPr lang="en-US"/>
        </a:p>
      </dgm:t>
    </dgm:pt>
    <dgm:pt modelId="{7868A94F-0EDD-A84F-8FEB-C0BA5C380902}" type="sibTrans" cxnId="{1BB1AF9A-FECA-704E-B88E-16D50302BAEA}">
      <dgm:prSet/>
      <dgm:spPr/>
      <dgm:t>
        <a:bodyPr/>
        <a:lstStyle/>
        <a:p>
          <a:endParaRPr lang="en-US"/>
        </a:p>
      </dgm:t>
    </dgm:pt>
    <dgm:pt modelId="{2A1283D9-27DF-044B-8711-5E6C49D899A5}">
      <dgm:prSet/>
      <dgm:spPr/>
      <dgm:t>
        <a:bodyPr/>
        <a:lstStyle/>
        <a:p>
          <a:r>
            <a:rPr lang="en-US"/>
            <a:t>Analysis</a:t>
          </a:r>
        </a:p>
      </dgm:t>
    </dgm:pt>
    <dgm:pt modelId="{AF1C3730-264D-C240-A422-61AAB162A40E}" type="parTrans" cxnId="{BB41358A-1CC1-1842-9A02-ED09634E6C38}">
      <dgm:prSet/>
      <dgm:spPr/>
      <dgm:t>
        <a:bodyPr/>
        <a:lstStyle/>
        <a:p>
          <a:endParaRPr lang="en-US"/>
        </a:p>
      </dgm:t>
    </dgm:pt>
    <dgm:pt modelId="{7C08B56C-0FCD-E545-A276-4564A67EABFF}" type="sibTrans" cxnId="{BB41358A-1CC1-1842-9A02-ED09634E6C38}">
      <dgm:prSet/>
      <dgm:spPr/>
      <dgm:t>
        <a:bodyPr/>
        <a:lstStyle/>
        <a:p>
          <a:endParaRPr lang="en-US"/>
        </a:p>
      </dgm:t>
    </dgm:pt>
    <dgm:pt modelId="{7B6A95D7-4340-574D-8050-F5D0552F68A3}">
      <dgm:prSet/>
      <dgm:spPr/>
      <dgm:t>
        <a:bodyPr/>
        <a:lstStyle/>
        <a:p>
          <a:r>
            <a:rPr lang="en-US" altLang="zh-CN" err="1"/>
            <a:t>Igraph</a:t>
          </a:r>
          <a:r>
            <a:rPr lang="zh-CN" altLang="en-US"/>
            <a:t> </a:t>
          </a:r>
          <a:r>
            <a:rPr lang="en-US" altLang="zh-CN"/>
            <a:t>and</a:t>
          </a:r>
          <a:r>
            <a:rPr lang="zh-CN" altLang="en-US"/>
            <a:t> </a:t>
          </a:r>
          <a:r>
            <a:rPr lang="en-US" altLang="zh-CN"/>
            <a:t>o</a:t>
          </a:r>
          <a:r>
            <a:rPr lang="en-US"/>
            <a:t>ur</a:t>
          </a:r>
          <a:r>
            <a:rPr lang="zh-CN"/>
            <a:t> </a:t>
          </a:r>
          <a:r>
            <a:rPr lang="en-US"/>
            <a:t>3D</a:t>
          </a:r>
          <a:r>
            <a:rPr lang="zh-CN"/>
            <a:t> </a:t>
          </a:r>
          <a:r>
            <a:rPr lang="en-US"/>
            <a:t>visualization</a:t>
          </a:r>
          <a:r>
            <a:rPr lang="zh-CN"/>
            <a:t> </a:t>
          </a:r>
          <a:r>
            <a:rPr lang="en-US"/>
            <a:t>demo</a:t>
          </a:r>
        </a:p>
      </dgm:t>
    </dgm:pt>
    <dgm:pt modelId="{7E71A5E1-D06A-AB4E-A546-C1F9E945682C}" type="parTrans" cxnId="{59FC4381-A4D9-8F48-9022-27E3A983C83B}">
      <dgm:prSet/>
      <dgm:spPr/>
      <dgm:t>
        <a:bodyPr/>
        <a:lstStyle/>
        <a:p>
          <a:endParaRPr lang="en-US"/>
        </a:p>
      </dgm:t>
    </dgm:pt>
    <dgm:pt modelId="{6D3CA435-9739-124B-BD3D-7A3B9A1A2D85}" type="sibTrans" cxnId="{59FC4381-A4D9-8F48-9022-27E3A983C83B}">
      <dgm:prSet/>
      <dgm:spPr/>
      <dgm:t>
        <a:bodyPr/>
        <a:lstStyle/>
        <a:p>
          <a:endParaRPr lang="en-US"/>
        </a:p>
      </dgm:t>
    </dgm:pt>
    <dgm:pt modelId="{AB559C5D-DFF2-4147-8098-F73E7BF2F438}" type="pres">
      <dgm:prSet presAssocID="{3E1E9BDE-EB04-D44B-92C9-64B90778F020}" presName="Name0" presStyleCnt="0">
        <dgm:presLayoutVars>
          <dgm:dir/>
          <dgm:animOne val="branch"/>
          <dgm:animLvl val="lvl"/>
        </dgm:presLayoutVars>
      </dgm:prSet>
      <dgm:spPr/>
    </dgm:pt>
    <dgm:pt modelId="{2A259642-2B61-5441-AA06-A46CF92B23C0}" type="pres">
      <dgm:prSet presAssocID="{1D17836D-3EDC-454D-9B25-B28908AE187C}" presName="chaos" presStyleCnt="0"/>
      <dgm:spPr/>
    </dgm:pt>
    <dgm:pt modelId="{F2D08340-66AE-B548-917C-54E0683CF35E}" type="pres">
      <dgm:prSet presAssocID="{1D17836D-3EDC-454D-9B25-B28908AE187C}" presName="parTx1" presStyleLbl="revTx" presStyleIdx="0" presStyleCnt="9"/>
      <dgm:spPr/>
    </dgm:pt>
    <dgm:pt modelId="{BBEEF668-9422-FE4E-8EE2-C9E9BA8E5CAD}" type="pres">
      <dgm:prSet presAssocID="{1D17836D-3EDC-454D-9B25-B28908AE187C}" presName="desTx1" presStyleLbl="revTx" presStyleIdx="1" presStyleCnt="9">
        <dgm:presLayoutVars>
          <dgm:bulletEnabled val="1"/>
        </dgm:presLayoutVars>
      </dgm:prSet>
      <dgm:spPr/>
    </dgm:pt>
    <dgm:pt modelId="{501C4184-6E19-144D-B78B-A1ACF0473813}" type="pres">
      <dgm:prSet presAssocID="{1D17836D-3EDC-454D-9B25-B28908AE187C}" presName="c1" presStyleLbl="node1" presStyleIdx="0" presStyleCnt="19"/>
      <dgm:spPr/>
    </dgm:pt>
    <dgm:pt modelId="{5735A475-8CC3-8041-81F9-89F012283ABE}" type="pres">
      <dgm:prSet presAssocID="{1D17836D-3EDC-454D-9B25-B28908AE187C}" presName="c2" presStyleLbl="node1" presStyleIdx="1" presStyleCnt="19"/>
      <dgm:spPr/>
    </dgm:pt>
    <dgm:pt modelId="{8C56476B-02C3-A04E-815F-43F5059B2C31}" type="pres">
      <dgm:prSet presAssocID="{1D17836D-3EDC-454D-9B25-B28908AE187C}" presName="c3" presStyleLbl="node1" presStyleIdx="2" presStyleCnt="19"/>
      <dgm:spPr/>
    </dgm:pt>
    <dgm:pt modelId="{96037B26-FE38-604C-B35C-C0E6638C2F3C}" type="pres">
      <dgm:prSet presAssocID="{1D17836D-3EDC-454D-9B25-B28908AE187C}" presName="c4" presStyleLbl="node1" presStyleIdx="3" presStyleCnt="19"/>
      <dgm:spPr/>
    </dgm:pt>
    <dgm:pt modelId="{9023613F-F9AD-AF4E-B4BC-07638732D8CD}" type="pres">
      <dgm:prSet presAssocID="{1D17836D-3EDC-454D-9B25-B28908AE187C}" presName="c5" presStyleLbl="node1" presStyleIdx="4" presStyleCnt="19"/>
      <dgm:spPr/>
    </dgm:pt>
    <dgm:pt modelId="{9125D42A-8DA4-FF47-A03C-7765290DA942}" type="pres">
      <dgm:prSet presAssocID="{1D17836D-3EDC-454D-9B25-B28908AE187C}" presName="c6" presStyleLbl="node1" presStyleIdx="5" presStyleCnt="19"/>
      <dgm:spPr/>
    </dgm:pt>
    <dgm:pt modelId="{30185341-8296-384E-97C2-49105248591E}" type="pres">
      <dgm:prSet presAssocID="{1D17836D-3EDC-454D-9B25-B28908AE187C}" presName="c7" presStyleLbl="node1" presStyleIdx="6" presStyleCnt="19"/>
      <dgm:spPr/>
    </dgm:pt>
    <dgm:pt modelId="{F4C65EED-A9F0-C848-BFD4-50D2C1EB2842}" type="pres">
      <dgm:prSet presAssocID="{1D17836D-3EDC-454D-9B25-B28908AE187C}" presName="c8" presStyleLbl="node1" presStyleIdx="7" presStyleCnt="19"/>
      <dgm:spPr/>
    </dgm:pt>
    <dgm:pt modelId="{A283ECE5-AB9D-344C-A840-B4344A5D3A50}" type="pres">
      <dgm:prSet presAssocID="{1D17836D-3EDC-454D-9B25-B28908AE187C}" presName="c9" presStyleLbl="node1" presStyleIdx="8" presStyleCnt="19"/>
      <dgm:spPr/>
    </dgm:pt>
    <dgm:pt modelId="{72826DA4-0A10-634E-8480-04B2E7665678}" type="pres">
      <dgm:prSet presAssocID="{1D17836D-3EDC-454D-9B25-B28908AE187C}" presName="c10" presStyleLbl="node1" presStyleIdx="9" presStyleCnt="19"/>
      <dgm:spPr/>
    </dgm:pt>
    <dgm:pt modelId="{9792F749-B712-334F-B88D-457B38822957}" type="pres">
      <dgm:prSet presAssocID="{1D17836D-3EDC-454D-9B25-B28908AE187C}" presName="c11" presStyleLbl="node1" presStyleIdx="10" presStyleCnt="19"/>
      <dgm:spPr/>
    </dgm:pt>
    <dgm:pt modelId="{CE5FE9E3-61B2-C243-9C15-89A17CCD8CEB}" type="pres">
      <dgm:prSet presAssocID="{1D17836D-3EDC-454D-9B25-B28908AE187C}" presName="c12" presStyleLbl="node1" presStyleIdx="11" presStyleCnt="19"/>
      <dgm:spPr/>
    </dgm:pt>
    <dgm:pt modelId="{5A0998EE-0076-2E44-AC46-61340C245A76}" type="pres">
      <dgm:prSet presAssocID="{1D17836D-3EDC-454D-9B25-B28908AE187C}" presName="c13" presStyleLbl="node1" presStyleIdx="12" presStyleCnt="19"/>
      <dgm:spPr/>
    </dgm:pt>
    <dgm:pt modelId="{4A254BFD-160C-F246-B45A-D4FCCAC3429D}" type="pres">
      <dgm:prSet presAssocID="{1D17836D-3EDC-454D-9B25-B28908AE187C}" presName="c14" presStyleLbl="node1" presStyleIdx="13" presStyleCnt="19"/>
      <dgm:spPr/>
    </dgm:pt>
    <dgm:pt modelId="{648A6417-9F50-5A4A-8E25-2841DC92B66B}" type="pres">
      <dgm:prSet presAssocID="{1D17836D-3EDC-454D-9B25-B28908AE187C}" presName="c15" presStyleLbl="node1" presStyleIdx="14" presStyleCnt="19"/>
      <dgm:spPr/>
    </dgm:pt>
    <dgm:pt modelId="{BBB45247-47D6-4142-991F-D1AA4EB146F8}" type="pres">
      <dgm:prSet presAssocID="{1D17836D-3EDC-454D-9B25-B28908AE187C}" presName="c16" presStyleLbl="node1" presStyleIdx="15" presStyleCnt="19"/>
      <dgm:spPr/>
    </dgm:pt>
    <dgm:pt modelId="{7E8B6BD7-32B2-384E-B86A-2F8845EDE4D0}" type="pres">
      <dgm:prSet presAssocID="{1D17836D-3EDC-454D-9B25-B28908AE187C}" presName="c17" presStyleLbl="node1" presStyleIdx="16" presStyleCnt="19"/>
      <dgm:spPr/>
    </dgm:pt>
    <dgm:pt modelId="{4A628EB8-77F1-6543-9A28-A64190293DDC}" type="pres">
      <dgm:prSet presAssocID="{1D17836D-3EDC-454D-9B25-B28908AE187C}" presName="c18" presStyleLbl="node1" presStyleIdx="17" presStyleCnt="19"/>
      <dgm:spPr/>
    </dgm:pt>
    <dgm:pt modelId="{3B81079A-2223-FA49-9BF7-F55CD416F5E5}" type="pres">
      <dgm:prSet presAssocID="{3FAAA5DD-2821-7D4B-8471-8F22A1B5C656}" presName="chevronComposite1" presStyleCnt="0"/>
      <dgm:spPr/>
    </dgm:pt>
    <dgm:pt modelId="{5A58C9D5-AF3A-3644-BF5B-E4674A064C75}" type="pres">
      <dgm:prSet presAssocID="{3FAAA5DD-2821-7D4B-8471-8F22A1B5C656}" presName="chevron1" presStyleLbl="sibTrans2D1" presStyleIdx="0" presStyleCnt="4"/>
      <dgm:spPr/>
    </dgm:pt>
    <dgm:pt modelId="{0EB1DFD8-ED49-4946-A495-A0DB7917E7B5}" type="pres">
      <dgm:prSet presAssocID="{3FAAA5DD-2821-7D4B-8471-8F22A1B5C656}" presName="spChevron1" presStyleCnt="0"/>
      <dgm:spPr/>
    </dgm:pt>
    <dgm:pt modelId="{7C073866-D102-A543-970F-E5AC35ABADC1}" type="pres">
      <dgm:prSet presAssocID="{44BAB856-0ACD-B340-BBD8-86E43DD86A60}" presName="middle" presStyleCnt="0"/>
      <dgm:spPr/>
    </dgm:pt>
    <dgm:pt modelId="{909D35CE-3847-6849-B46A-538162195E37}" type="pres">
      <dgm:prSet presAssocID="{44BAB856-0ACD-B340-BBD8-86E43DD86A60}" presName="parTxMid" presStyleLbl="revTx" presStyleIdx="2" presStyleCnt="9"/>
      <dgm:spPr/>
    </dgm:pt>
    <dgm:pt modelId="{42635A13-44AF-3340-A086-C53527ADB3FA}" type="pres">
      <dgm:prSet presAssocID="{44BAB856-0ACD-B340-BBD8-86E43DD86A60}" presName="desTxMid" presStyleLbl="revTx" presStyleIdx="3" presStyleCnt="9">
        <dgm:presLayoutVars>
          <dgm:bulletEnabled val="1"/>
        </dgm:presLayoutVars>
      </dgm:prSet>
      <dgm:spPr/>
    </dgm:pt>
    <dgm:pt modelId="{82AE412B-3FDC-B647-9653-C06906D36F70}" type="pres">
      <dgm:prSet presAssocID="{44BAB856-0ACD-B340-BBD8-86E43DD86A60}" presName="spMid" presStyleCnt="0"/>
      <dgm:spPr/>
    </dgm:pt>
    <dgm:pt modelId="{3CE0AB8A-CFBC-DB47-9FB3-87FFB8C79E67}" type="pres">
      <dgm:prSet presAssocID="{CB53AB07-608D-2A4B-ACEF-4B8CCD900C00}" presName="chevronComposite1" presStyleCnt="0"/>
      <dgm:spPr/>
    </dgm:pt>
    <dgm:pt modelId="{FF39D98C-9F8F-AE49-A4CA-4994BE3AE455}" type="pres">
      <dgm:prSet presAssocID="{CB53AB07-608D-2A4B-ACEF-4B8CCD900C00}" presName="chevron1" presStyleLbl="sibTrans2D1" presStyleIdx="1" presStyleCnt="4"/>
      <dgm:spPr/>
    </dgm:pt>
    <dgm:pt modelId="{CC99037F-3399-664C-BAF0-930C7D7DEE7C}" type="pres">
      <dgm:prSet presAssocID="{CB53AB07-608D-2A4B-ACEF-4B8CCD900C00}" presName="spChevron1" presStyleCnt="0"/>
      <dgm:spPr/>
    </dgm:pt>
    <dgm:pt modelId="{1A9D6292-1D0B-6049-B28E-BB775858F4B8}" type="pres">
      <dgm:prSet presAssocID="{E3EAD91A-8F57-3841-A4D3-CAD75CB7FC3E}" presName="middle" presStyleCnt="0"/>
      <dgm:spPr/>
    </dgm:pt>
    <dgm:pt modelId="{03834DDA-7F8C-9C45-B0BF-6CA6EC8B104A}" type="pres">
      <dgm:prSet presAssocID="{E3EAD91A-8F57-3841-A4D3-CAD75CB7FC3E}" presName="parTxMid" presStyleLbl="revTx" presStyleIdx="4" presStyleCnt="9"/>
      <dgm:spPr/>
    </dgm:pt>
    <dgm:pt modelId="{BC07AE86-F1C6-D140-9C17-66D0849B9D62}" type="pres">
      <dgm:prSet presAssocID="{E3EAD91A-8F57-3841-A4D3-CAD75CB7FC3E}" presName="desTxMid" presStyleLbl="revTx" presStyleIdx="5" presStyleCnt="9">
        <dgm:presLayoutVars>
          <dgm:bulletEnabled val="1"/>
        </dgm:presLayoutVars>
      </dgm:prSet>
      <dgm:spPr/>
    </dgm:pt>
    <dgm:pt modelId="{C815AADE-A35C-F945-822A-FF27D6D775E9}" type="pres">
      <dgm:prSet presAssocID="{E3EAD91A-8F57-3841-A4D3-CAD75CB7FC3E}" presName="spMid" presStyleCnt="0"/>
      <dgm:spPr/>
    </dgm:pt>
    <dgm:pt modelId="{C2368DB5-BC4C-B94A-AE04-837F7F33939A}" type="pres">
      <dgm:prSet presAssocID="{CF89284A-80F4-A443-8A0B-2290669D2C51}" presName="chevronComposite1" presStyleCnt="0"/>
      <dgm:spPr/>
    </dgm:pt>
    <dgm:pt modelId="{C5544F85-94CA-5D44-B9D8-F826CFFA8991}" type="pres">
      <dgm:prSet presAssocID="{CF89284A-80F4-A443-8A0B-2290669D2C51}" presName="chevron1" presStyleLbl="sibTrans2D1" presStyleIdx="2" presStyleCnt="4"/>
      <dgm:spPr/>
    </dgm:pt>
    <dgm:pt modelId="{1801532F-8DB8-5B46-A6A4-C774CE22AF37}" type="pres">
      <dgm:prSet presAssocID="{CF89284A-80F4-A443-8A0B-2290669D2C51}" presName="spChevron1" presStyleCnt="0"/>
      <dgm:spPr/>
    </dgm:pt>
    <dgm:pt modelId="{23F179BF-FF64-E14A-A180-FF53AA28554F}" type="pres">
      <dgm:prSet presAssocID="{9B4E6859-466E-8742-BEEF-0EF54391C95E}" presName="middle" presStyleCnt="0"/>
      <dgm:spPr/>
    </dgm:pt>
    <dgm:pt modelId="{73A9BDEC-21CF-D943-82BA-43FAA0FF80A1}" type="pres">
      <dgm:prSet presAssocID="{9B4E6859-466E-8742-BEEF-0EF54391C95E}" presName="parTxMid" presStyleLbl="revTx" presStyleIdx="6" presStyleCnt="9"/>
      <dgm:spPr/>
    </dgm:pt>
    <dgm:pt modelId="{6A896A82-8D3D-0548-AD47-B89E150EB706}" type="pres">
      <dgm:prSet presAssocID="{9B4E6859-466E-8742-BEEF-0EF54391C95E}" presName="desTxMid" presStyleLbl="revTx" presStyleIdx="7" presStyleCnt="9">
        <dgm:presLayoutVars>
          <dgm:bulletEnabled val="1"/>
        </dgm:presLayoutVars>
      </dgm:prSet>
      <dgm:spPr/>
    </dgm:pt>
    <dgm:pt modelId="{8C80F0FB-B92E-724A-81DA-B4F498D021B4}" type="pres">
      <dgm:prSet presAssocID="{9B4E6859-466E-8742-BEEF-0EF54391C95E}" presName="spMid" presStyleCnt="0"/>
      <dgm:spPr/>
    </dgm:pt>
    <dgm:pt modelId="{690C763A-02DE-F244-B809-C9A0D37BEFD3}" type="pres">
      <dgm:prSet presAssocID="{738F85B7-6EC2-0E48-8768-EA5F5ECC38BD}" presName="chevronComposite1" presStyleCnt="0"/>
      <dgm:spPr/>
    </dgm:pt>
    <dgm:pt modelId="{20304393-7EEA-FE47-9778-0924F98DC211}" type="pres">
      <dgm:prSet presAssocID="{738F85B7-6EC2-0E48-8768-EA5F5ECC38BD}" presName="chevron1" presStyleLbl="sibTrans2D1" presStyleIdx="3" presStyleCnt="4"/>
      <dgm:spPr/>
    </dgm:pt>
    <dgm:pt modelId="{DA7585E8-21DD-9842-8922-53DBFA322B1F}" type="pres">
      <dgm:prSet presAssocID="{738F85B7-6EC2-0E48-8768-EA5F5ECC38BD}" presName="spChevron1" presStyleCnt="0"/>
      <dgm:spPr/>
    </dgm:pt>
    <dgm:pt modelId="{488C9336-CC25-C24C-AA23-163F53553ECF}" type="pres">
      <dgm:prSet presAssocID="{2A1283D9-27DF-044B-8711-5E6C49D899A5}" presName="last" presStyleCnt="0"/>
      <dgm:spPr/>
    </dgm:pt>
    <dgm:pt modelId="{9A77A05A-981F-6D4D-A200-7A398A8DD24C}" type="pres">
      <dgm:prSet presAssocID="{2A1283D9-27DF-044B-8711-5E6C49D899A5}" presName="circleTx" presStyleLbl="node1" presStyleIdx="18" presStyleCnt="19"/>
      <dgm:spPr/>
    </dgm:pt>
    <dgm:pt modelId="{45524601-1ECA-F24D-82DE-EE329F6D102A}" type="pres">
      <dgm:prSet presAssocID="{2A1283D9-27DF-044B-8711-5E6C49D899A5}" presName="desTxN" presStyleLbl="revTx" presStyleIdx="8" presStyleCnt="9">
        <dgm:presLayoutVars>
          <dgm:bulletEnabled val="1"/>
        </dgm:presLayoutVars>
      </dgm:prSet>
      <dgm:spPr/>
    </dgm:pt>
    <dgm:pt modelId="{F027DA5C-4C5A-1142-B90A-5CF9318EE7D2}" type="pres">
      <dgm:prSet presAssocID="{2A1283D9-27DF-044B-8711-5E6C49D899A5}" presName="spN" presStyleCnt="0"/>
      <dgm:spPr/>
    </dgm:pt>
  </dgm:ptLst>
  <dgm:cxnLst>
    <dgm:cxn modelId="{558F6613-C587-CB41-83AA-F4B93DBA901E}" type="presOf" srcId="{44BAB856-0ACD-B340-BBD8-86E43DD86A60}" destId="{909D35CE-3847-6849-B46A-538162195E37}" srcOrd="0" destOrd="0" presId="urn:microsoft.com/office/officeart/2009/3/layout/RandomtoResultProcess"/>
    <dgm:cxn modelId="{B6E91327-2064-4941-B93B-8310D17533BB}" type="presOf" srcId="{F5870346-9990-6746-9CB4-C71E20DEC4A3}" destId="{42635A13-44AF-3340-A086-C53527ADB3FA}" srcOrd="0" destOrd="0" presId="urn:microsoft.com/office/officeart/2009/3/layout/RandomtoResultProcess"/>
    <dgm:cxn modelId="{157B712E-2B0B-DD42-BE00-F7651E33B7D2}" type="presOf" srcId="{1D17836D-3EDC-454D-9B25-B28908AE187C}" destId="{F2D08340-66AE-B548-917C-54E0683CF35E}" srcOrd="0" destOrd="0" presId="urn:microsoft.com/office/officeart/2009/3/layout/RandomtoResultProcess"/>
    <dgm:cxn modelId="{5B810C36-0B51-614D-BEF8-66BB46DA4B7A}" type="presOf" srcId="{882A5CC7-9403-5748-92C3-49CB57B827FA}" destId="{6A896A82-8D3D-0548-AD47-B89E150EB706}" srcOrd="0" destOrd="0" presId="urn:microsoft.com/office/officeart/2009/3/layout/RandomtoResultProcess"/>
    <dgm:cxn modelId="{F7AA6D60-8D73-DB4A-9A1A-B7AAB4EA2448}" type="presOf" srcId="{9B4E6859-466E-8742-BEEF-0EF54391C95E}" destId="{73A9BDEC-21CF-D943-82BA-43FAA0FF80A1}" srcOrd="0" destOrd="0" presId="urn:microsoft.com/office/officeart/2009/3/layout/RandomtoResultProcess"/>
    <dgm:cxn modelId="{4C96F045-2562-6542-B1FE-F91B906AC50B}" type="presOf" srcId="{7B6A95D7-4340-574D-8050-F5D0552F68A3}" destId="{45524601-1ECA-F24D-82DE-EE329F6D102A}" srcOrd="0" destOrd="0" presId="urn:microsoft.com/office/officeart/2009/3/layout/RandomtoResultProcess"/>
    <dgm:cxn modelId="{0D86D06E-CDF7-7443-9CAB-E437AD471530}" srcId="{3E1E9BDE-EB04-D44B-92C9-64B90778F020}" destId="{1D17836D-3EDC-454D-9B25-B28908AE187C}" srcOrd="0" destOrd="0" parTransId="{0009EFC9-F1E2-0140-8C29-2BB9D3E9AAD8}" sibTransId="{3FAAA5DD-2821-7D4B-8471-8F22A1B5C656}"/>
    <dgm:cxn modelId="{F0CD0552-B903-364E-989C-B4AD4C8E49CD}" srcId="{1D17836D-3EDC-454D-9B25-B28908AE187C}" destId="{EF8BC7A9-0CD2-4448-B23D-49C8D37554A9}" srcOrd="0" destOrd="0" parTransId="{7E001735-54BC-094C-8A4F-BBC39457AF2E}" sibTransId="{82380924-13BF-434C-8596-05C6055B2D7C}"/>
    <dgm:cxn modelId="{AFD70576-A32D-0443-97FA-59A3338118E8}" type="presOf" srcId="{2A1283D9-27DF-044B-8711-5E6C49D899A5}" destId="{9A77A05A-981F-6D4D-A200-7A398A8DD24C}" srcOrd="0" destOrd="0" presId="urn:microsoft.com/office/officeart/2009/3/layout/RandomtoResultProcess"/>
    <dgm:cxn modelId="{59FC4381-A4D9-8F48-9022-27E3A983C83B}" srcId="{2A1283D9-27DF-044B-8711-5E6C49D899A5}" destId="{7B6A95D7-4340-574D-8050-F5D0552F68A3}" srcOrd="0" destOrd="0" parTransId="{7E71A5E1-D06A-AB4E-A546-C1F9E945682C}" sibTransId="{6D3CA435-9739-124B-BD3D-7A3B9A1A2D85}"/>
    <dgm:cxn modelId="{BB41358A-1CC1-1842-9A02-ED09634E6C38}" srcId="{3E1E9BDE-EB04-D44B-92C9-64B90778F020}" destId="{2A1283D9-27DF-044B-8711-5E6C49D899A5}" srcOrd="4" destOrd="0" parTransId="{AF1C3730-264D-C240-A422-61AAB162A40E}" sibTransId="{7C08B56C-0FCD-E545-A276-4564A67EABFF}"/>
    <dgm:cxn modelId="{6FB3498A-551E-964C-9F3C-FC0A132E99ED}" srcId="{3E1E9BDE-EB04-D44B-92C9-64B90778F020}" destId="{E3EAD91A-8F57-3841-A4D3-CAD75CB7FC3E}" srcOrd="2" destOrd="0" parTransId="{F002056B-1BAE-8242-B9DE-43E0410AE94B}" sibTransId="{CF89284A-80F4-A443-8A0B-2290669D2C51}"/>
    <dgm:cxn modelId="{6E102795-ED12-1747-AC2E-9FF6E1869FE2}" srcId="{3E1E9BDE-EB04-D44B-92C9-64B90778F020}" destId="{44BAB856-0ACD-B340-BBD8-86E43DD86A60}" srcOrd="1" destOrd="0" parTransId="{E80A4F0A-D4D6-7F40-9E69-A121304DB0BC}" sibTransId="{CB53AB07-608D-2A4B-ACEF-4B8CCD900C00}"/>
    <dgm:cxn modelId="{ACA04197-4B6A-3C4E-A645-B58A6EDC1048}" type="presOf" srcId="{EF8BC7A9-0CD2-4448-B23D-49C8D37554A9}" destId="{BBEEF668-9422-FE4E-8EE2-C9E9BA8E5CAD}" srcOrd="0" destOrd="0" presId="urn:microsoft.com/office/officeart/2009/3/layout/RandomtoResultProcess"/>
    <dgm:cxn modelId="{F121629A-6612-7145-9F36-29E09FC2AE08}" type="presOf" srcId="{E3EAD91A-8F57-3841-A4D3-CAD75CB7FC3E}" destId="{03834DDA-7F8C-9C45-B0BF-6CA6EC8B104A}" srcOrd="0" destOrd="0" presId="urn:microsoft.com/office/officeart/2009/3/layout/RandomtoResultProcess"/>
    <dgm:cxn modelId="{1BB1AF9A-FECA-704E-B88E-16D50302BAEA}" srcId="{9B4E6859-466E-8742-BEEF-0EF54391C95E}" destId="{882A5CC7-9403-5748-92C3-49CB57B827FA}" srcOrd="0" destOrd="0" parTransId="{442BDAF1-F287-6545-A891-0B2909394203}" sibTransId="{7868A94F-0EDD-A84F-8FEB-C0BA5C380902}"/>
    <dgm:cxn modelId="{9056EA9E-4A54-A943-AE16-05E75C549486}" srcId="{44BAB856-0ACD-B340-BBD8-86E43DD86A60}" destId="{F5870346-9990-6746-9CB4-C71E20DEC4A3}" srcOrd="0" destOrd="0" parTransId="{32A7F367-A405-3E42-8E48-E0A7BC918BA0}" sibTransId="{E1B3C0DC-BEBF-304F-A892-106981D2EAE1}"/>
    <dgm:cxn modelId="{BDF3A9A9-CCC0-9E44-84C7-D203DBA3B601}" type="presOf" srcId="{E7AD43F2-0D69-894D-AB5A-81EC6E66887A}" destId="{BC07AE86-F1C6-D140-9C17-66D0849B9D62}" srcOrd="0" destOrd="0" presId="urn:microsoft.com/office/officeart/2009/3/layout/RandomtoResultProcess"/>
    <dgm:cxn modelId="{492C29D8-7D66-204E-8B59-8524CDD09D84}" srcId="{E3EAD91A-8F57-3841-A4D3-CAD75CB7FC3E}" destId="{E7AD43F2-0D69-894D-AB5A-81EC6E66887A}" srcOrd="0" destOrd="0" parTransId="{3278E111-E1AF-404B-934C-47C422377F4F}" sibTransId="{279853B7-F420-234E-A8AA-A751B9629E49}"/>
    <dgm:cxn modelId="{EEF6C2D9-DEBA-CB4E-BF18-69E721307A43}" srcId="{3E1E9BDE-EB04-D44B-92C9-64B90778F020}" destId="{9B4E6859-466E-8742-BEEF-0EF54391C95E}" srcOrd="3" destOrd="0" parTransId="{AF7B97CF-68E2-574D-8189-D9964255D0F1}" sibTransId="{738F85B7-6EC2-0E48-8768-EA5F5ECC38BD}"/>
    <dgm:cxn modelId="{424F61EE-3C57-0945-8B29-4FF1F031AC89}" type="presOf" srcId="{3E1E9BDE-EB04-D44B-92C9-64B90778F020}" destId="{AB559C5D-DFF2-4147-8098-F73E7BF2F438}" srcOrd="0" destOrd="0" presId="urn:microsoft.com/office/officeart/2009/3/layout/RandomtoResultProcess"/>
    <dgm:cxn modelId="{8E6E72C5-58A3-A34C-8783-B06A900C8226}" type="presParOf" srcId="{AB559C5D-DFF2-4147-8098-F73E7BF2F438}" destId="{2A259642-2B61-5441-AA06-A46CF92B23C0}" srcOrd="0" destOrd="0" presId="urn:microsoft.com/office/officeart/2009/3/layout/RandomtoResultProcess"/>
    <dgm:cxn modelId="{2E0D3C0A-09BB-3E4A-8F01-26223D00023D}" type="presParOf" srcId="{2A259642-2B61-5441-AA06-A46CF92B23C0}" destId="{F2D08340-66AE-B548-917C-54E0683CF35E}" srcOrd="0" destOrd="0" presId="urn:microsoft.com/office/officeart/2009/3/layout/RandomtoResultProcess"/>
    <dgm:cxn modelId="{804BC8A3-7524-534B-82FD-51A52F23D167}" type="presParOf" srcId="{2A259642-2B61-5441-AA06-A46CF92B23C0}" destId="{BBEEF668-9422-FE4E-8EE2-C9E9BA8E5CAD}" srcOrd="1" destOrd="0" presId="urn:microsoft.com/office/officeart/2009/3/layout/RandomtoResultProcess"/>
    <dgm:cxn modelId="{42ED2074-FD50-5E4C-B387-48116F2F856B}" type="presParOf" srcId="{2A259642-2B61-5441-AA06-A46CF92B23C0}" destId="{501C4184-6E19-144D-B78B-A1ACF0473813}" srcOrd="2" destOrd="0" presId="urn:microsoft.com/office/officeart/2009/3/layout/RandomtoResultProcess"/>
    <dgm:cxn modelId="{6777CE02-F11E-9F4E-BACE-18325BCDC58F}" type="presParOf" srcId="{2A259642-2B61-5441-AA06-A46CF92B23C0}" destId="{5735A475-8CC3-8041-81F9-89F012283ABE}" srcOrd="3" destOrd="0" presId="urn:microsoft.com/office/officeart/2009/3/layout/RandomtoResultProcess"/>
    <dgm:cxn modelId="{E3DEDCEE-4684-4C4B-8DEE-364912C8A5B3}" type="presParOf" srcId="{2A259642-2B61-5441-AA06-A46CF92B23C0}" destId="{8C56476B-02C3-A04E-815F-43F5059B2C31}" srcOrd="4" destOrd="0" presId="urn:microsoft.com/office/officeart/2009/3/layout/RandomtoResultProcess"/>
    <dgm:cxn modelId="{5CF029FA-7791-4644-AAAC-794FDDA52256}" type="presParOf" srcId="{2A259642-2B61-5441-AA06-A46CF92B23C0}" destId="{96037B26-FE38-604C-B35C-C0E6638C2F3C}" srcOrd="5" destOrd="0" presId="urn:microsoft.com/office/officeart/2009/3/layout/RandomtoResultProcess"/>
    <dgm:cxn modelId="{E7E0B3E1-6A4E-2C43-A726-D8FCA25EDCA1}" type="presParOf" srcId="{2A259642-2B61-5441-AA06-A46CF92B23C0}" destId="{9023613F-F9AD-AF4E-B4BC-07638732D8CD}" srcOrd="6" destOrd="0" presId="urn:microsoft.com/office/officeart/2009/3/layout/RandomtoResultProcess"/>
    <dgm:cxn modelId="{0212CA8A-1049-4441-9164-1A1C2C01096A}" type="presParOf" srcId="{2A259642-2B61-5441-AA06-A46CF92B23C0}" destId="{9125D42A-8DA4-FF47-A03C-7765290DA942}" srcOrd="7" destOrd="0" presId="urn:microsoft.com/office/officeart/2009/3/layout/RandomtoResultProcess"/>
    <dgm:cxn modelId="{DE306E6D-DDD4-6F4E-B29D-F591CAAA1FD2}" type="presParOf" srcId="{2A259642-2B61-5441-AA06-A46CF92B23C0}" destId="{30185341-8296-384E-97C2-49105248591E}" srcOrd="8" destOrd="0" presId="urn:microsoft.com/office/officeart/2009/3/layout/RandomtoResultProcess"/>
    <dgm:cxn modelId="{33BD93B5-2801-4748-9109-6375B4D387A4}" type="presParOf" srcId="{2A259642-2B61-5441-AA06-A46CF92B23C0}" destId="{F4C65EED-A9F0-C848-BFD4-50D2C1EB2842}" srcOrd="9" destOrd="0" presId="urn:microsoft.com/office/officeart/2009/3/layout/RandomtoResultProcess"/>
    <dgm:cxn modelId="{56ACB782-6643-2046-B37D-16EBBA8D0D5D}" type="presParOf" srcId="{2A259642-2B61-5441-AA06-A46CF92B23C0}" destId="{A283ECE5-AB9D-344C-A840-B4344A5D3A50}" srcOrd="10" destOrd="0" presId="urn:microsoft.com/office/officeart/2009/3/layout/RandomtoResultProcess"/>
    <dgm:cxn modelId="{15688172-6F8A-1C4C-BDCF-CA5161D38A45}" type="presParOf" srcId="{2A259642-2B61-5441-AA06-A46CF92B23C0}" destId="{72826DA4-0A10-634E-8480-04B2E7665678}" srcOrd="11" destOrd="0" presId="urn:microsoft.com/office/officeart/2009/3/layout/RandomtoResultProcess"/>
    <dgm:cxn modelId="{62244ACB-BE47-AC42-AC86-D0677CB0840C}" type="presParOf" srcId="{2A259642-2B61-5441-AA06-A46CF92B23C0}" destId="{9792F749-B712-334F-B88D-457B38822957}" srcOrd="12" destOrd="0" presId="urn:microsoft.com/office/officeart/2009/3/layout/RandomtoResultProcess"/>
    <dgm:cxn modelId="{053282B8-CD9D-094A-9121-EC560296559D}" type="presParOf" srcId="{2A259642-2B61-5441-AA06-A46CF92B23C0}" destId="{CE5FE9E3-61B2-C243-9C15-89A17CCD8CEB}" srcOrd="13" destOrd="0" presId="urn:microsoft.com/office/officeart/2009/3/layout/RandomtoResultProcess"/>
    <dgm:cxn modelId="{0812A2F9-806A-E544-A418-98E641FD86C8}" type="presParOf" srcId="{2A259642-2B61-5441-AA06-A46CF92B23C0}" destId="{5A0998EE-0076-2E44-AC46-61340C245A76}" srcOrd="14" destOrd="0" presId="urn:microsoft.com/office/officeart/2009/3/layout/RandomtoResultProcess"/>
    <dgm:cxn modelId="{0315E937-B87D-704B-9B02-7E9A2E546CFF}" type="presParOf" srcId="{2A259642-2B61-5441-AA06-A46CF92B23C0}" destId="{4A254BFD-160C-F246-B45A-D4FCCAC3429D}" srcOrd="15" destOrd="0" presId="urn:microsoft.com/office/officeart/2009/3/layout/RandomtoResultProcess"/>
    <dgm:cxn modelId="{D4A90888-8226-934B-8B21-521B6C15E9C0}" type="presParOf" srcId="{2A259642-2B61-5441-AA06-A46CF92B23C0}" destId="{648A6417-9F50-5A4A-8E25-2841DC92B66B}" srcOrd="16" destOrd="0" presId="urn:microsoft.com/office/officeart/2009/3/layout/RandomtoResultProcess"/>
    <dgm:cxn modelId="{65A7CD1D-657E-F347-A294-53ED5539B2BC}" type="presParOf" srcId="{2A259642-2B61-5441-AA06-A46CF92B23C0}" destId="{BBB45247-47D6-4142-991F-D1AA4EB146F8}" srcOrd="17" destOrd="0" presId="urn:microsoft.com/office/officeart/2009/3/layout/RandomtoResultProcess"/>
    <dgm:cxn modelId="{41D5CCBB-E9EC-BE43-8566-DC7B9BEC9435}" type="presParOf" srcId="{2A259642-2B61-5441-AA06-A46CF92B23C0}" destId="{7E8B6BD7-32B2-384E-B86A-2F8845EDE4D0}" srcOrd="18" destOrd="0" presId="urn:microsoft.com/office/officeart/2009/3/layout/RandomtoResultProcess"/>
    <dgm:cxn modelId="{2D252348-5B98-C441-AF37-8C6474F3410C}" type="presParOf" srcId="{2A259642-2B61-5441-AA06-A46CF92B23C0}" destId="{4A628EB8-77F1-6543-9A28-A64190293DDC}" srcOrd="19" destOrd="0" presId="urn:microsoft.com/office/officeart/2009/3/layout/RandomtoResultProcess"/>
    <dgm:cxn modelId="{A4EF46B2-359C-7046-996B-199CF708F74D}" type="presParOf" srcId="{AB559C5D-DFF2-4147-8098-F73E7BF2F438}" destId="{3B81079A-2223-FA49-9BF7-F55CD416F5E5}" srcOrd="1" destOrd="0" presId="urn:microsoft.com/office/officeart/2009/3/layout/RandomtoResultProcess"/>
    <dgm:cxn modelId="{6D40456B-7A1A-D54C-A009-E95B242BF887}" type="presParOf" srcId="{3B81079A-2223-FA49-9BF7-F55CD416F5E5}" destId="{5A58C9D5-AF3A-3644-BF5B-E4674A064C75}" srcOrd="0" destOrd="0" presId="urn:microsoft.com/office/officeart/2009/3/layout/RandomtoResultProcess"/>
    <dgm:cxn modelId="{B6FBFC09-A27E-5C43-8F78-2D627E981F5A}" type="presParOf" srcId="{3B81079A-2223-FA49-9BF7-F55CD416F5E5}" destId="{0EB1DFD8-ED49-4946-A495-A0DB7917E7B5}" srcOrd="1" destOrd="0" presId="urn:microsoft.com/office/officeart/2009/3/layout/RandomtoResultProcess"/>
    <dgm:cxn modelId="{63FFE3E2-7612-5E44-9584-C6A86B993C60}" type="presParOf" srcId="{AB559C5D-DFF2-4147-8098-F73E7BF2F438}" destId="{7C073866-D102-A543-970F-E5AC35ABADC1}" srcOrd="2" destOrd="0" presId="urn:microsoft.com/office/officeart/2009/3/layout/RandomtoResultProcess"/>
    <dgm:cxn modelId="{ABD3299E-5A03-7543-ADED-DF4EA84EBF0F}" type="presParOf" srcId="{7C073866-D102-A543-970F-E5AC35ABADC1}" destId="{909D35CE-3847-6849-B46A-538162195E37}" srcOrd="0" destOrd="0" presId="urn:microsoft.com/office/officeart/2009/3/layout/RandomtoResultProcess"/>
    <dgm:cxn modelId="{6057CCDC-FF18-4B4E-AFD0-F95BE5DD3B51}" type="presParOf" srcId="{7C073866-D102-A543-970F-E5AC35ABADC1}" destId="{42635A13-44AF-3340-A086-C53527ADB3FA}" srcOrd="1" destOrd="0" presId="urn:microsoft.com/office/officeart/2009/3/layout/RandomtoResultProcess"/>
    <dgm:cxn modelId="{6CBBB9C6-9F0A-CE4A-A3E8-24A74529FEA7}" type="presParOf" srcId="{7C073866-D102-A543-970F-E5AC35ABADC1}" destId="{82AE412B-3FDC-B647-9653-C06906D36F70}" srcOrd="2" destOrd="0" presId="urn:microsoft.com/office/officeart/2009/3/layout/RandomtoResultProcess"/>
    <dgm:cxn modelId="{EE0200BE-5E00-1043-AD1A-1BD086676436}" type="presParOf" srcId="{AB559C5D-DFF2-4147-8098-F73E7BF2F438}" destId="{3CE0AB8A-CFBC-DB47-9FB3-87FFB8C79E67}" srcOrd="3" destOrd="0" presId="urn:microsoft.com/office/officeart/2009/3/layout/RandomtoResultProcess"/>
    <dgm:cxn modelId="{94725D2C-E1DA-C241-BCA0-12C7B9041120}" type="presParOf" srcId="{3CE0AB8A-CFBC-DB47-9FB3-87FFB8C79E67}" destId="{FF39D98C-9F8F-AE49-A4CA-4994BE3AE455}" srcOrd="0" destOrd="0" presId="urn:microsoft.com/office/officeart/2009/3/layout/RandomtoResultProcess"/>
    <dgm:cxn modelId="{0517D09E-D4F5-394F-8A95-C568ACC55AA5}" type="presParOf" srcId="{3CE0AB8A-CFBC-DB47-9FB3-87FFB8C79E67}" destId="{CC99037F-3399-664C-BAF0-930C7D7DEE7C}" srcOrd="1" destOrd="0" presId="urn:microsoft.com/office/officeart/2009/3/layout/RandomtoResultProcess"/>
    <dgm:cxn modelId="{56B3AA33-A697-A84B-9D97-FE519439F666}" type="presParOf" srcId="{AB559C5D-DFF2-4147-8098-F73E7BF2F438}" destId="{1A9D6292-1D0B-6049-B28E-BB775858F4B8}" srcOrd="4" destOrd="0" presId="urn:microsoft.com/office/officeart/2009/3/layout/RandomtoResultProcess"/>
    <dgm:cxn modelId="{46DFF3BD-EBBD-0A45-AB46-CE36C1E1491A}" type="presParOf" srcId="{1A9D6292-1D0B-6049-B28E-BB775858F4B8}" destId="{03834DDA-7F8C-9C45-B0BF-6CA6EC8B104A}" srcOrd="0" destOrd="0" presId="urn:microsoft.com/office/officeart/2009/3/layout/RandomtoResultProcess"/>
    <dgm:cxn modelId="{F2351615-6194-0249-B59B-33460142174B}" type="presParOf" srcId="{1A9D6292-1D0B-6049-B28E-BB775858F4B8}" destId="{BC07AE86-F1C6-D140-9C17-66D0849B9D62}" srcOrd="1" destOrd="0" presId="urn:microsoft.com/office/officeart/2009/3/layout/RandomtoResultProcess"/>
    <dgm:cxn modelId="{177C0756-DFFE-FB41-9698-84E235CD09BB}" type="presParOf" srcId="{1A9D6292-1D0B-6049-B28E-BB775858F4B8}" destId="{C815AADE-A35C-F945-822A-FF27D6D775E9}" srcOrd="2" destOrd="0" presId="urn:microsoft.com/office/officeart/2009/3/layout/RandomtoResultProcess"/>
    <dgm:cxn modelId="{811F80FB-9260-284A-933C-15F52BC31C95}" type="presParOf" srcId="{AB559C5D-DFF2-4147-8098-F73E7BF2F438}" destId="{C2368DB5-BC4C-B94A-AE04-837F7F33939A}" srcOrd="5" destOrd="0" presId="urn:microsoft.com/office/officeart/2009/3/layout/RandomtoResultProcess"/>
    <dgm:cxn modelId="{F5A7C935-4E62-B740-BA9E-3CE4B8C67FFA}" type="presParOf" srcId="{C2368DB5-BC4C-B94A-AE04-837F7F33939A}" destId="{C5544F85-94CA-5D44-B9D8-F826CFFA8991}" srcOrd="0" destOrd="0" presId="urn:microsoft.com/office/officeart/2009/3/layout/RandomtoResultProcess"/>
    <dgm:cxn modelId="{064097CD-3392-7F49-BB66-F60B21576518}" type="presParOf" srcId="{C2368DB5-BC4C-B94A-AE04-837F7F33939A}" destId="{1801532F-8DB8-5B46-A6A4-C774CE22AF37}" srcOrd="1" destOrd="0" presId="urn:microsoft.com/office/officeart/2009/3/layout/RandomtoResultProcess"/>
    <dgm:cxn modelId="{790969EB-021B-5A48-9C29-9B7DAE6822D0}" type="presParOf" srcId="{AB559C5D-DFF2-4147-8098-F73E7BF2F438}" destId="{23F179BF-FF64-E14A-A180-FF53AA28554F}" srcOrd="6" destOrd="0" presId="urn:microsoft.com/office/officeart/2009/3/layout/RandomtoResultProcess"/>
    <dgm:cxn modelId="{AB167EA5-503D-DB40-9114-F828F27784E4}" type="presParOf" srcId="{23F179BF-FF64-E14A-A180-FF53AA28554F}" destId="{73A9BDEC-21CF-D943-82BA-43FAA0FF80A1}" srcOrd="0" destOrd="0" presId="urn:microsoft.com/office/officeart/2009/3/layout/RandomtoResultProcess"/>
    <dgm:cxn modelId="{C2EA435F-5391-254B-A028-99443A4A742F}" type="presParOf" srcId="{23F179BF-FF64-E14A-A180-FF53AA28554F}" destId="{6A896A82-8D3D-0548-AD47-B89E150EB706}" srcOrd="1" destOrd="0" presId="urn:microsoft.com/office/officeart/2009/3/layout/RandomtoResultProcess"/>
    <dgm:cxn modelId="{476F982F-875C-4C42-987C-854E75D4B7EF}" type="presParOf" srcId="{23F179BF-FF64-E14A-A180-FF53AA28554F}" destId="{8C80F0FB-B92E-724A-81DA-B4F498D021B4}" srcOrd="2" destOrd="0" presId="urn:microsoft.com/office/officeart/2009/3/layout/RandomtoResultProcess"/>
    <dgm:cxn modelId="{0EB7DF03-ACE9-364C-887E-D6221EB3DCCB}" type="presParOf" srcId="{AB559C5D-DFF2-4147-8098-F73E7BF2F438}" destId="{690C763A-02DE-F244-B809-C9A0D37BEFD3}" srcOrd="7" destOrd="0" presId="urn:microsoft.com/office/officeart/2009/3/layout/RandomtoResultProcess"/>
    <dgm:cxn modelId="{AC0F0E80-CC7D-584E-ABA3-86E30FAECDE2}" type="presParOf" srcId="{690C763A-02DE-F244-B809-C9A0D37BEFD3}" destId="{20304393-7EEA-FE47-9778-0924F98DC211}" srcOrd="0" destOrd="0" presId="urn:microsoft.com/office/officeart/2009/3/layout/RandomtoResultProcess"/>
    <dgm:cxn modelId="{891134F7-2479-B343-B9A1-1809708F14D9}" type="presParOf" srcId="{690C763A-02DE-F244-B809-C9A0D37BEFD3}" destId="{DA7585E8-21DD-9842-8922-53DBFA322B1F}" srcOrd="1" destOrd="0" presId="urn:microsoft.com/office/officeart/2009/3/layout/RandomtoResultProcess"/>
    <dgm:cxn modelId="{B6548FF7-11F2-064C-A7B1-419AEA47E232}" type="presParOf" srcId="{AB559C5D-DFF2-4147-8098-F73E7BF2F438}" destId="{488C9336-CC25-C24C-AA23-163F53553ECF}" srcOrd="8" destOrd="0" presId="urn:microsoft.com/office/officeart/2009/3/layout/RandomtoResultProcess"/>
    <dgm:cxn modelId="{3019CABC-8B13-7844-A809-86EDE1C73DBF}" type="presParOf" srcId="{488C9336-CC25-C24C-AA23-163F53553ECF}" destId="{9A77A05A-981F-6D4D-A200-7A398A8DD24C}" srcOrd="0" destOrd="0" presId="urn:microsoft.com/office/officeart/2009/3/layout/RandomtoResultProcess"/>
    <dgm:cxn modelId="{E392D4B3-47A9-6A41-B747-29DE53D67C76}" type="presParOf" srcId="{488C9336-CC25-C24C-AA23-163F53553ECF}" destId="{45524601-1ECA-F24D-82DE-EE329F6D102A}" srcOrd="1" destOrd="0" presId="urn:microsoft.com/office/officeart/2009/3/layout/RandomtoResultProcess"/>
    <dgm:cxn modelId="{88E96759-B6CD-454E-B8E9-B9AADFA16B5D}" type="presParOf" srcId="{488C9336-CC25-C24C-AA23-163F53553ECF}" destId="{F027DA5C-4C5A-1142-B90A-5CF9318EE7D2}"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08340-66AE-B548-917C-54E0683CF35E}">
      <dsp:nvSpPr>
        <dsp:cNvPr id="0" name=""/>
        <dsp:cNvSpPr/>
      </dsp:nvSpPr>
      <dsp:spPr>
        <a:xfrm>
          <a:off x="105484" y="2681800"/>
          <a:ext cx="1563272" cy="515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Distance</a:t>
          </a:r>
          <a:r>
            <a:rPr lang="zh-CN" sz="1800" kern="1200"/>
            <a:t> </a:t>
          </a:r>
          <a:r>
            <a:rPr lang="en-US" sz="1800" kern="1200"/>
            <a:t>matrix</a:t>
          </a:r>
        </a:p>
      </dsp:txBody>
      <dsp:txXfrm>
        <a:off x="105484" y="2681800"/>
        <a:ext cx="1563272" cy="515169"/>
      </dsp:txXfrm>
    </dsp:sp>
    <dsp:sp modelId="{BBEEF668-9422-FE4E-8EE2-C9E9BA8E5CAD}">
      <dsp:nvSpPr>
        <dsp:cNvPr id="0" name=""/>
        <dsp:cNvSpPr/>
      </dsp:nvSpPr>
      <dsp:spPr>
        <a:xfrm>
          <a:off x="105484" y="3768115"/>
          <a:ext cx="1563272" cy="96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Euclidean</a:t>
          </a:r>
          <a:r>
            <a:rPr lang="zh-CN" sz="1700" kern="1200"/>
            <a:t> </a:t>
          </a:r>
          <a:r>
            <a:rPr lang="en-US" sz="1700" kern="1200"/>
            <a:t>distance</a:t>
          </a:r>
          <a:r>
            <a:rPr lang="zh-CN" sz="1700" kern="1200"/>
            <a:t> </a:t>
          </a:r>
          <a:r>
            <a:rPr lang="en-US" sz="1700" kern="1200"/>
            <a:t>in</a:t>
          </a:r>
          <a:r>
            <a:rPr lang="zh-CN" sz="1700" kern="1200"/>
            <a:t> </a:t>
          </a:r>
          <a:r>
            <a:rPr lang="en-US" sz="1700" kern="1200"/>
            <a:t>the</a:t>
          </a:r>
          <a:r>
            <a:rPr lang="zh-CN" sz="1700" kern="1200"/>
            <a:t> </a:t>
          </a:r>
          <a:r>
            <a:rPr lang="en-US" altLang="zh-CN" sz="1700" kern="1200"/>
            <a:t>autoencoder</a:t>
          </a:r>
          <a:r>
            <a:rPr lang="zh-CN" altLang="en-US" sz="1700" kern="1200"/>
            <a:t> </a:t>
          </a:r>
          <a:r>
            <a:rPr lang="en-US" sz="1700" kern="1200"/>
            <a:t>hidden</a:t>
          </a:r>
          <a:r>
            <a:rPr lang="zh-CN" sz="1700" kern="1200"/>
            <a:t> </a:t>
          </a:r>
          <a:r>
            <a:rPr lang="en-US" sz="1700" kern="1200"/>
            <a:t>space</a:t>
          </a:r>
        </a:p>
      </dsp:txBody>
      <dsp:txXfrm>
        <a:off x="105484" y="3768115"/>
        <a:ext cx="1563272" cy="965176"/>
      </dsp:txXfrm>
    </dsp:sp>
    <dsp:sp modelId="{501C4184-6E19-144D-B78B-A1ACF0473813}">
      <dsp:nvSpPr>
        <dsp:cNvPr id="0" name=""/>
        <dsp:cNvSpPr/>
      </dsp:nvSpPr>
      <dsp:spPr>
        <a:xfrm>
          <a:off x="103708" y="2525118"/>
          <a:ext cx="124351" cy="124351"/>
        </a:xfrm>
        <a:prstGeom prst="ellipse">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735A475-8CC3-8041-81F9-89F012283ABE}">
      <dsp:nvSpPr>
        <dsp:cNvPr id="0" name=""/>
        <dsp:cNvSpPr/>
      </dsp:nvSpPr>
      <dsp:spPr>
        <a:xfrm>
          <a:off x="190753" y="2351026"/>
          <a:ext cx="124351" cy="124351"/>
        </a:xfrm>
        <a:prstGeom prst="ellipse">
          <a:avLst/>
        </a:prstGeom>
        <a:gradFill rotWithShape="0">
          <a:gsLst>
            <a:gs pos="0">
              <a:schemeClr val="accent2">
                <a:hueOff val="346592"/>
                <a:satOff val="1972"/>
                <a:lumOff val="610"/>
                <a:alphaOff val="0"/>
                <a:tint val="94000"/>
                <a:satMod val="103000"/>
                <a:lumMod val="102000"/>
              </a:schemeClr>
            </a:gs>
            <a:gs pos="50000">
              <a:schemeClr val="accent2">
                <a:hueOff val="346592"/>
                <a:satOff val="1972"/>
                <a:lumOff val="610"/>
                <a:alphaOff val="0"/>
                <a:shade val="100000"/>
                <a:satMod val="110000"/>
                <a:lumMod val="100000"/>
              </a:schemeClr>
            </a:gs>
            <a:gs pos="100000">
              <a:schemeClr val="accent2">
                <a:hueOff val="346592"/>
                <a:satOff val="1972"/>
                <a:lumOff val="61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C56476B-02C3-A04E-815F-43F5059B2C31}">
      <dsp:nvSpPr>
        <dsp:cNvPr id="0" name=""/>
        <dsp:cNvSpPr/>
      </dsp:nvSpPr>
      <dsp:spPr>
        <a:xfrm>
          <a:off x="399664" y="2385844"/>
          <a:ext cx="195409" cy="195409"/>
        </a:xfrm>
        <a:prstGeom prst="ellipse">
          <a:avLst/>
        </a:prstGeom>
        <a:gradFill rotWithShape="0">
          <a:gsLst>
            <a:gs pos="0">
              <a:schemeClr val="accent2">
                <a:hueOff val="693185"/>
                <a:satOff val="3945"/>
                <a:lumOff val="1220"/>
                <a:alphaOff val="0"/>
                <a:tint val="94000"/>
                <a:satMod val="103000"/>
                <a:lumMod val="102000"/>
              </a:schemeClr>
            </a:gs>
            <a:gs pos="50000">
              <a:schemeClr val="accent2">
                <a:hueOff val="693185"/>
                <a:satOff val="3945"/>
                <a:lumOff val="1220"/>
                <a:alphaOff val="0"/>
                <a:shade val="100000"/>
                <a:satMod val="110000"/>
                <a:lumMod val="100000"/>
              </a:schemeClr>
            </a:gs>
            <a:gs pos="100000">
              <a:schemeClr val="accent2">
                <a:hueOff val="693185"/>
                <a:satOff val="3945"/>
                <a:lumOff val="122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6037B26-FE38-604C-B35C-C0E6638C2F3C}">
      <dsp:nvSpPr>
        <dsp:cNvPr id="0" name=""/>
        <dsp:cNvSpPr/>
      </dsp:nvSpPr>
      <dsp:spPr>
        <a:xfrm>
          <a:off x="573755" y="2194343"/>
          <a:ext cx="124351" cy="124351"/>
        </a:xfrm>
        <a:prstGeom prst="ellipse">
          <a:avLst/>
        </a:prstGeom>
        <a:gradFill rotWithShape="0">
          <a:gsLst>
            <a:gs pos="0">
              <a:schemeClr val="accent2">
                <a:hueOff val="1039777"/>
                <a:satOff val="5917"/>
                <a:lumOff val="1830"/>
                <a:alphaOff val="0"/>
                <a:tint val="94000"/>
                <a:satMod val="103000"/>
                <a:lumMod val="102000"/>
              </a:schemeClr>
            </a:gs>
            <a:gs pos="50000">
              <a:schemeClr val="accent2">
                <a:hueOff val="1039777"/>
                <a:satOff val="5917"/>
                <a:lumOff val="1830"/>
                <a:alphaOff val="0"/>
                <a:shade val="100000"/>
                <a:satMod val="110000"/>
                <a:lumMod val="100000"/>
              </a:schemeClr>
            </a:gs>
            <a:gs pos="100000">
              <a:schemeClr val="accent2">
                <a:hueOff val="1039777"/>
                <a:satOff val="5917"/>
                <a:lumOff val="183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023613F-F9AD-AF4E-B4BC-07638732D8CD}">
      <dsp:nvSpPr>
        <dsp:cNvPr id="0" name=""/>
        <dsp:cNvSpPr/>
      </dsp:nvSpPr>
      <dsp:spPr>
        <a:xfrm>
          <a:off x="800075" y="2124707"/>
          <a:ext cx="124351" cy="124351"/>
        </a:xfrm>
        <a:prstGeom prst="ellipse">
          <a:avLst/>
        </a:prstGeom>
        <a:gradFill rotWithShape="0">
          <a:gsLst>
            <a:gs pos="0">
              <a:schemeClr val="accent2">
                <a:hueOff val="1386369"/>
                <a:satOff val="7890"/>
                <a:lumOff val="2440"/>
                <a:alphaOff val="0"/>
                <a:tint val="94000"/>
                <a:satMod val="103000"/>
                <a:lumMod val="102000"/>
              </a:schemeClr>
            </a:gs>
            <a:gs pos="50000">
              <a:schemeClr val="accent2">
                <a:hueOff val="1386369"/>
                <a:satOff val="7890"/>
                <a:lumOff val="2440"/>
                <a:alphaOff val="0"/>
                <a:shade val="100000"/>
                <a:satMod val="110000"/>
                <a:lumMod val="100000"/>
              </a:schemeClr>
            </a:gs>
            <a:gs pos="100000">
              <a:schemeClr val="accent2">
                <a:hueOff val="1386369"/>
                <a:satOff val="7890"/>
                <a:lumOff val="244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125D42A-8DA4-FF47-A03C-7765290DA942}">
      <dsp:nvSpPr>
        <dsp:cNvPr id="0" name=""/>
        <dsp:cNvSpPr/>
      </dsp:nvSpPr>
      <dsp:spPr>
        <a:xfrm>
          <a:off x="1078621" y="2246571"/>
          <a:ext cx="124351" cy="124351"/>
        </a:xfrm>
        <a:prstGeom prst="ellipse">
          <a:avLst/>
        </a:prstGeom>
        <a:gradFill rotWithShape="0">
          <a:gsLst>
            <a:gs pos="0">
              <a:schemeClr val="accent2">
                <a:hueOff val="1732962"/>
                <a:satOff val="9862"/>
                <a:lumOff val="3050"/>
                <a:alphaOff val="0"/>
                <a:tint val="94000"/>
                <a:satMod val="103000"/>
                <a:lumMod val="102000"/>
              </a:schemeClr>
            </a:gs>
            <a:gs pos="50000">
              <a:schemeClr val="accent2">
                <a:hueOff val="1732962"/>
                <a:satOff val="9862"/>
                <a:lumOff val="3050"/>
                <a:alphaOff val="0"/>
                <a:shade val="100000"/>
                <a:satMod val="110000"/>
                <a:lumMod val="100000"/>
              </a:schemeClr>
            </a:gs>
            <a:gs pos="100000">
              <a:schemeClr val="accent2">
                <a:hueOff val="1732962"/>
                <a:satOff val="9862"/>
                <a:lumOff val="305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0185341-8296-384E-97C2-49105248591E}">
      <dsp:nvSpPr>
        <dsp:cNvPr id="0" name=""/>
        <dsp:cNvSpPr/>
      </dsp:nvSpPr>
      <dsp:spPr>
        <a:xfrm>
          <a:off x="1252713" y="2333617"/>
          <a:ext cx="195409" cy="195409"/>
        </a:xfrm>
        <a:prstGeom prst="ellipse">
          <a:avLst/>
        </a:prstGeom>
        <a:gradFill rotWithShape="0">
          <a:gsLst>
            <a:gs pos="0">
              <a:schemeClr val="accent2">
                <a:hueOff val="2079554"/>
                <a:satOff val="11835"/>
                <a:lumOff val="3660"/>
                <a:alphaOff val="0"/>
                <a:tint val="94000"/>
                <a:satMod val="103000"/>
                <a:lumMod val="102000"/>
              </a:schemeClr>
            </a:gs>
            <a:gs pos="50000">
              <a:schemeClr val="accent2">
                <a:hueOff val="2079554"/>
                <a:satOff val="11835"/>
                <a:lumOff val="3660"/>
                <a:alphaOff val="0"/>
                <a:shade val="100000"/>
                <a:satMod val="110000"/>
                <a:lumMod val="100000"/>
              </a:schemeClr>
            </a:gs>
            <a:gs pos="100000">
              <a:schemeClr val="accent2">
                <a:hueOff val="2079554"/>
                <a:satOff val="11835"/>
                <a:lumOff val="366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4C65EED-A9F0-C848-BFD4-50D2C1EB2842}">
      <dsp:nvSpPr>
        <dsp:cNvPr id="0" name=""/>
        <dsp:cNvSpPr/>
      </dsp:nvSpPr>
      <dsp:spPr>
        <a:xfrm>
          <a:off x="1496441" y="2525118"/>
          <a:ext cx="124351" cy="124351"/>
        </a:xfrm>
        <a:prstGeom prst="ellipse">
          <a:avLst/>
        </a:prstGeom>
        <a:gradFill rotWithShape="0">
          <a:gsLst>
            <a:gs pos="0">
              <a:schemeClr val="accent2">
                <a:hueOff val="2426146"/>
                <a:satOff val="13807"/>
                <a:lumOff val="4270"/>
                <a:alphaOff val="0"/>
                <a:tint val="94000"/>
                <a:satMod val="103000"/>
                <a:lumMod val="102000"/>
              </a:schemeClr>
            </a:gs>
            <a:gs pos="50000">
              <a:schemeClr val="accent2">
                <a:hueOff val="2426146"/>
                <a:satOff val="13807"/>
                <a:lumOff val="4270"/>
                <a:alphaOff val="0"/>
                <a:shade val="100000"/>
                <a:satMod val="110000"/>
                <a:lumMod val="100000"/>
              </a:schemeClr>
            </a:gs>
            <a:gs pos="100000">
              <a:schemeClr val="accent2">
                <a:hueOff val="2426146"/>
                <a:satOff val="13807"/>
                <a:lumOff val="427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283ECE5-AB9D-344C-A840-B4344A5D3A50}">
      <dsp:nvSpPr>
        <dsp:cNvPr id="0" name=""/>
        <dsp:cNvSpPr/>
      </dsp:nvSpPr>
      <dsp:spPr>
        <a:xfrm>
          <a:off x="1600896" y="2716619"/>
          <a:ext cx="124351" cy="124351"/>
        </a:xfrm>
        <a:prstGeom prst="ellipse">
          <a:avLst/>
        </a:prstGeom>
        <a:gradFill rotWithShape="0">
          <a:gsLst>
            <a:gs pos="0">
              <a:schemeClr val="accent2">
                <a:hueOff val="2772738"/>
                <a:satOff val="15780"/>
                <a:lumOff val="4880"/>
                <a:alphaOff val="0"/>
                <a:tint val="94000"/>
                <a:satMod val="103000"/>
                <a:lumMod val="102000"/>
              </a:schemeClr>
            </a:gs>
            <a:gs pos="50000">
              <a:schemeClr val="accent2">
                <a:hueOff val="2772738"/>
                <a:satOff val="15780"/>
                <a:lumOff val="4880"/>
                <a:alphaOff val="0"/>
                <a:shade val="100000"/>
                <a:satMod val="110000"/>
                <a:lumMod val="100000"/>
              </a:schemeClr>
            </a:gs>
            <a:gs pos="100000">
              <a:schemeClr val="accent2">
                <a:hueOff val="2772738"/>
                <a:satOff val="15780"/>
                <a:lumOff val="488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2826DA4-0A10-634E-8480-04B2E7665678}">
      <dsp:nvSpPr>
        <dsp:cNvPr id="0" name=""/>
        <dsp:cNvSpPr/>
      </dsp:nvSpPr>
      <dsp:spPr>
        <a:xfrm>
          <a:off x="695619" y="2351026"/>
          <a:ext cx="319760" cy="319760"/>
        </a:xfrm>
        <a:prstGeom prst="ellipse">
          <a:avLst/>
        </a:prstGeom>
        <a:gradFill rotWithShape="0">
          <a:gsLst>
            <a:gs pos="0">
              <a:schemeClr val="accent2">
                <a:hueOff val="3119331"/>
                <a:satOff val="17752"/>
                <a:lumOff val="5490"/>
                <a:alphaOff val="0"/>
                <a:tint val="94000"/>
                <a:satMod val="103000"/>
                <a:lumMod val="102000"/>
              </a:schemeClr>
            </a:gs>
            <a:gs pos="50000">
              <a:schemeClr val="accent2">
                <a:hueOff val="3119331"/>
                <a:satOff val="17752"/>
                <a:lumOff val="5490"/>
                <a:alphaOff val="0"/>
                <a:shade val="100000"/>
                <a:satMod val="110000"/>
                <a:lumMod val="100000"/>
              </a:schemeClr>
            </a:gs>
            <a:gs pos="100000">
              <a:schemeClr val="accent2">
                <a:hueOff val="3119331"/>
                <a:satOff val="17752"/>
                <a:lumOff val="549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792F749-B712-334F-B88D-457B38822957}">
      <dsp:nvSpPr>
        <dsp:cNvPr id="0" name=""/>
        <dsp:cNvSpPr/>
      </dsp:nvSpPr>
      <dsp:spPr>
        <a:xfrm>
          <a:off x="16662" y="3012574"/>
          <a:ext cx="124351" cy="124351"/>
        </a:xfrm>
        <a:prstGeom prst="ellipse">
          <a:avLst/>
        </a:prstGeom>
        <a:gradFill rotWithShape="0">
          <a:gsLst>
            <a:gs pos="0">
              <a:schemeClr val="accent2">
                <a:hueOff val="3465923"/>
                <a:satOff val="19724"/>
                <a:lumOff val="6100"/>
                <a:alphaOff val="0"/>
                <a:tint val="94000"/>
                <a:satMod val="103000"/>
                <a:lumMod val="102000"/>
              </a:schemeClr>
            </a:gs>
            <a:gs pos="50000">
              <a:schemeClr val="accent2">
                <a:hueOff val="3465923"/>
                <a:satOff val="19724"/>
                <a:lumOff val="6100"/>
                <a:alphaOff val="0"/>
                <a:shade val="100000"/>
                <a:satMod val="110000"/>
                <a:lumMod val="100000"/>
              </a:schemeClr>
            </a:gs>
            <a:gs pos="100000">
              <a:schemeClr val="accent2">
                <a:hueOff val="3465923"/>
                <a:satOff val="19724"/>
                <a:lumOff val="610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FE9E3-61B2-C243-9C15-89A17CCD8CEB}">
      <dsp:nvSpPr>
        <dsp:cNvPr id="0" name=""/>
        <dsp:cNvSpPr/>
      </dsp:nvSpPr>
      <dsp:spPr>
        <a:xfrm>
          <a:off x="121117" y="3169257"/>
          <a:ext cx="195409" cy="195409"/>
        </a:xfrm>
        <a:prstGeom prst="ellipse">
          <a:avLst/>
        </a:prstGeom>
        <a:gradFill rotWithShape="0">
          <a:gsLst>
            <a:gs pos="0">
              <a:schemeClr val="accent2">
                <a:hueOff val="3812515"/>
                <a:satOff val="21697"/>
                <a:lumOff val="6710"/>
                <a:alphaOff val="0"/>
                <a:tint val="94000"/>
                <a:satMod val="103000"/>
                <a:lumMod val="102000"/>
              </a:schemeClr>
            </a:gs>
            <a:gs pos="50000">
              <a:schemeClr val="accent2">
                <a:hueOff val="3812515"/>
                <a:satOff val="21697"/>
                <a:lumOff val="6710"/>
                <a:alphaOff val="0"/>
                <a:shade val="100000"/>
                <a:satMod val="110000"/>
                <a:lumMod val="100000"/>
              </a:schemeClr>
            </a:gs>
            <a:gs pos="100000">
              <a:schemeClr val="accent2">
                <a:hueOff val="3812515"/>
                <a:satOff val="21697"/>
                <a:lumOff val="671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A0998EE-0076-2E44-AC46-61340C245A76}">
      <dsp:nvSpPr>
        <dsp:cNvPr id="0" name=""/>
        <dsp:cNvSpPr/>
      </dsp:nvSpPr>
      <dsp:spPr>
        <a:xfrm>
          <a:off x="382254" y="3308530"/>
          <a:ext cx="284231" cy="284231"/>
        </a:xfrm>
        <a:prstGeom prst="ellipse">
          <a:avLst/>
        </a:prstGeom>
        <a:gradFill rotWithShape="0">
          <a:gsLst>
            <a:gs pos="0">
              <a:schemeClr val="accent2">
                <a:hueOff val="4159108"/>
                <a:satOff val="23669"/>
                <a:lumOff val="7320"/>
                <a:alphaOff val="0"/>
                <a:tint val="94000"/>
                <a:satMod val="103000"/>
                <a:lumMod val="102000"/>
              </a:schemeClr>
            </a:gs>
            <a:gs pos="50000">
              <a:schemeClr val="accent2">
                <a:hueOff val="4159108"/>
                <a:satOff val="23669"/>
                <a:lumOff val="7320"/>
                <a:alphaOff val="0"/>
                <a:shade val="100000"/>
                <a:satMod val="110000"/>
                <a:lumMod val="100000"/>
              </a:schemeClr>
            </a:gs>
            <a:gs pos="100000">
              <a:schemeClr val="accent2">
                <a:hueOff val="4159108"/>
                <a:satOff val="23669"/>
                <a:lumOff val="732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254BFD-160C-F246-B45A-D4FCCAC3429D}">
      <dsp:nvSpPr>
        <dsp:cNvPr id="0" name=""/>
        <dsp:cNvSpPr/>
      </dsp:nvSpPr>
      <dsp:spPr>
        <a:xfrm>
          <a:off x="747847" y="3534850"/>
          <a:ext cx="124351" cy="124351"/>
        </a:xfrm>
        <a:prstGeom prst="ellipse">
          <a:avLst/>
        </a:prstGeom>
        <a:gradFill rotWithShape="0">
          <a:gsLst>
            <a:gs pos="0">
              <a:schemeClr val="accent2">
                <a:hueOff val="4505700"/>
                <a:satOff val="25642"/>
                <a:lumOff val="7930"/>
                <a:alphaOff val="0"/>
                <a:tint val="94000"/>
                <a:satMod val="103000"/>
                <a:lumMod val="102000"/>
              </a:schemeClr>
            </a:gs>
            <a:gs pos="50000">
              <a:schemeClr val="accent2">
                <a:hueOff val="4505700"/>
                <a:satOff val="25642"/>
                <a:lumOff val="7930"/>
                <a:alphaOff val="0"/>
                <a:shade val="100000"/>
                <a:satMod val="110000"/>
                <a:lumMod val="100000"/>
              </a:schemeClr>
            </a:gs>
            <a:gs pos="100000">
              <a:schemeClr val="accent2">
                <a:hueOff val="4505700"/>
                <a:satOff val="25642"/>
                <a:lumOff val="793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48A6417-9F50-5A4A-8E25-2841DC92B66B}">
      <dsp:nvSpPr>
        <dsp:cNvPr id="0" name=""/>
        <dsp:cNvSpPr/>
      </dsp:nvSpPr>
      <dsp:spPr>
        <a:xfrm>
          <a:off x="817484" y="3308530"/>
          <a:ext cx="195409" cy="195409"/>
        </a:xfrm>
        <a:prstGeom prst="ellipse">
          <a:avLst/>
        </a:prstGeom>
        <a:gradFill rotWithShape="0">
          <a:gsLst>
            <a:gs pos="0">
              <a:schemeClr val="accent2">
                <a:hueOff val="4852292"/>
                <a:satOff val="27614"/>
                <a:lumOff val="8540"/>
                <a:alphaOff val="0"/>
                <a:tint val="94000"/>
                <a:satMod val="103000"/>
                <a:lumMod val="102000"/>
              </a:schemeClr>
            </a:gs>
            <a:gs pos="50000">
              <a:schemeClr val="accent2">
                <a:hueOff val="4852292"/>
                <a:satOff val="27614"/>
                <a:lumOff val="8540"/>
                <a:alphaOff val="0"/>
                <a:shade val="100000"/>
                <a:satMod val="110000"/>
                <a:lumMod val="100000"/>
              </a:schemeClr>
            </a:gs>
            <a:gs pos="100000">
              <a:schemeClr val="accent2">
                <a:hueOff val="4852292"/>
                <a:satOff val="27614"/>
                <a:lumOff val="854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B45247-47D6-4142-991F-D1AA4EB146F8}">
      <dsp:nvSpPr>
        <dsp:cNvPr id="0" name=""/>
        <dsp:cNvSpPr/>
      </dsp:nvSpPr>
      <dsp:spPr>
        <a:xfrm>
          <a:off x="991575" y="3552259"/>
          <a:ext cx="124351" cy="124351"/>
        </a:xfrm>
        <a:prstGeom prst="ellipse">
          <a:avLst/>
        </a:prstGeom>
        <a:gradFill rotWithShape="0">
          <a:gsLst>
            <a:gs pos="0">
              <a:schemeClr val="accent2">
                <a:hueOff val="5198884"/>
                <a:satOff val="29587"/>
                <a:lumOff val="9150"/>
                <a:alphaOff val="0"/>
                <a:tint val="94000"/>
                <a:satMod val="103000"/>
                <a:lumMod val="102000"/>
              </a:schemeClr>
            </a:gs>
            <a:gs pos="50000">
              <a:schemeClr val="accent2">
                <a:hueOff val="5198884"/>
                <a:satOff val="29587"/>
                <a:lumOff val="9150"/>
                <a:alphaOff val="0"/>
                <a:shade val="100000"/>
                <a:satMod val="110000"/>
                <a:lumMod val="100000"/>
              </a:schemeClr>
            </a:gs>
            <a:gs pos="100000">
              <a:schemeClr val="accent2">
                <a:hueOff val="5198884"/>
                <a:satOff val="29587"/>
                <a:lumOff val="915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E8B6BD7-32B2-384E-B86A-2F8845EDE4D0}">
      <dsp:nvSpPr>
        <dsp:cNvPr id="0" name=""/>
        <dsp:cNvSpPr/>
      </dsp:nvSpPr>
      <dsp:spPr>
        <a:xfrm>
          <a:off x="1148258" y="3273712"/>
          <a:ext cx="284231" cy="284231"/>
        </a:xfrm>
        <a:prstGeom prst="ellipse">
          <a:avLst/>
        </a:prstGeom>
        <a:gradFill rotWithShape="0">
          <a:gsLst>
            <a:gs pos="0">
              <a:schemeClr val="accent2">
                <a:hueOff val="5545477"/>
                <a:satOff val="31559"/>
                <a:lumOff val="9760"/>
                <a:alphaOff val="0"/>
                <a:tint val="94000"/>
                <a:satMod val="103000"/>
                <a:lumMod val="102000"/>
              </a:schemeClr>
            </a:gs>
            <a:gs pos="50000">
              <a:schemeClr val="accent2">
                <a:hueOff val="5545477"/>
                <a:satOff val="31559"/>
                <a:lumOff val="9760"/>
                <a:alphaOff val="0"/>
                <a:shade val="100000"/>
                <a:satMod val="110000"/>
                <a:lumMod val="100000"/>
              </a:schemeClr>
            </a:gs>
            <a:gs pos="100000">
              <a:schemeClr val="accent2">
                <a:hueOff val="5545477"/>
                <a:satOff val="31559"/>
                <a:lumOff val="976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628EB8-77F1-6543-9A28-A64190293DDC}">
      <dsp:nvSpPr>
        <dsp:cNvPr id="0" name=""/>
        <dsp:cNvSpPr/>
      </dsp:nvSpPr>
      <dsp:spPr>
        <a:xfrm>
          <a:off x="1531260" y="3204075"/>
          <a:ext cx="195409" cy="195409"/>
        </a:xfrm>
        <a:prstGeom prst="ellipse">
          <a:avLst/>
        </a:prstGeom>
        <a:gradFill rotWithShape="0">
          <a:gsLst>
            <a:gs pos="0">
              <a:schemeClr val="accent2">
                <a:hueOff val="5892069"/>
                <a:satOff val="33532"/>
                <a:lumOff val="10370"/>
                <a:alphaOff val="0"/>
                <a:tint val="94000"/>
                <a:satMod val="103000"/>
                <a:lumMod val="102000"/>
              </a:schemeClr>
            </a:gs>
            <a:gs pos="50000">
              <a:schemeClr val="accent2">
                <a:hueOff val="5892069"/>
                <a:satOff val="33532"/>
                <a:lumOff val="10370"/>
                <a:alphaOff val="0"/>
                <a:shade val="100000"/>
                <a:satMod val="110000"/>
                <a:lumMod val="100000"/>
              </a:schemeClr>
            </a:gs>
            <a:gs pos="100000">
              <a:schemeClr val="accent2">
                <a:hueOff val="5892069"/>
                <a:satOff val="33532"/>
                <a:lumOff val="1037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A58C9D5-AF3A-3644-BF5B-E4674A064C75}">
      <dsp:nvSpPr>
        <dsp:cNvPr id="0" name=""/>
        <dsp:cNvSpPr/>
      </dsp:nvSpPr>
      <dsp:spPr>
        <a:xfrm>
          <a:off x="1726669" y="2385555"/>
          <a:ext cx="573888" cy="1095615"/>
        </a:xfrm>
        <a:prstGeom prst="chevron">
          <a:avLst>
            <a:gd name="adj" fmla="val 62310"/>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09D35CE-3847-6849-B46A-538162195E37}">
      <dsp:nvSpPr>
        <dsp:cNvPr id="0" name=""/>
        <dsp:cNvSpPr/>
      </dsp:nvSpPr>
      <dsp:spPr>
        <a:xfrm>
          <a:off x="2300557" y="2386087"/>
          <a:ext cx="1565150" cy="1095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Generate</a:t>
          </a:r>
          <a:r>
            <a:rPr lang="zh-CN" sz="1800" kern="1200"/>
            <a:t> </a:t>
          </a:r>
          <a:r>
            <a:rPr lang="en-US" sz="1800" kern="1200"/>
            <a:t>edges</a:t>
          </a:r>
        </a:p>
      </dsp:txBody>
      <dsp:txXfrm>
        <a:off x="2300557" y="2386087"/>
        <a:ext cx="1565150" cy="1095605"/>
      </dsp:txXfrm>
    </dsp:sp>
    <dsp:sp modelId="{42635A13-44AF-3340-A086-C53527ADB3FA}">
      <dsp:nvSpPr>
        <dsp:cNvPr id="0" name=""/>
        <dsp:cNvSpPr/>
      </dsp:nvSpPr>
      <dsp:spPr>
        <a:xfrm>
          <a:off x="2300557" y="3768115"/>
          <a:ext cx="1565150" cy="96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Choose</a:t>
          </a:r>
          <a:r>
            <a:rPr lang="zh-CN" sz="1700" kern="1200"/>
            <a:t> </a:t>
          </a:r>
          <a:r>
            <a:rPr lang="en-US" sz="1700" kern="1200"/>
            <a:t>a</a:t>
          </a:r>
          <a:r>
            <a:rPr lang="zh-CN" sz="1700" kern="1200"/>
            <a:t> </a:t>
          </a:r>
          <a:r>
            <a:rPr lang="en-US" sz="1700" kern="1200"/>
            <a:t>threshold.</a:t>
          </a:r>
        </a:p>
      </dsp:txBody>
      <dsp:txXfrm>
        <a:off x="2300557" y="3768115"/>
        <a:ext cx="1565150" cy="965176"/>
      </dsp:txXfrm>
    </dsp:sp>
    <dsp:sp modelId="{FF39D98C-9F8F-AE49-A4CA-4994BE3AE455}">
      <dsp:nvSpPr>
        <dsp:cNvPr id="0" name=""/>
        <dsp:cNvSpPr/>
      </dsp:nvSpPr>
      <dsp:spPr>
        <a:xfrm>
          <a:off x="3865708" y="2385555"/>
          <a:ext cx="573888" cy="1095615"/>
        </a:xfrm>
        <a:prstGeom prst="chevron">
          <a:avLst>
            <a:gd name="adj" fmla="val 62310"/>
          </a:avLst>
        </a:prstGeom>
        <a:gradFill rotWithShape="0">
          <a:gsLst>
            <a:gs pos="0">
              <a:schemeClr val="accent2">
                <a:hueOff val="2079554"/>
                <a:satOff val="11835"/>
                <a:lumOff val="3660"/>
                <a:alphaOff val="0"/>
                <a:tint val="94000"/>
                <a:satMod val="103000"/>
                <a:lumMod val="102000"/>
              </a:schemeClr>
            </a:gs>
            <a:gs pos="50000">
              <a:schemeClr val="accent2">
                <a:hueOff val="2079554"/>
                <a:satOff val="11835"/>
                <a:lumOff val="3660"/>
                <a:alphaOff val="0"/>
                <a:shade val="100000"/>
                <a:satMod val="110000"/>
                <a:lumMod val="100000"/>
              </a:schemeClr>
            </a:gs>
            <a:gs pos="100000">
              <a:schemeClr val="accent2">
                <a:hueOff val="2079554"/>
                <a:satOff val="11835"/>
                <a:lumOff val="366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3834DDA-7F8C-9C45-B0BF-6CA6EC8B104A}">
      <dsp:nvSpPr>
        <dsp:cNvPr id="0" name=""/>
        <dsp:cNvSpPr/>
      </dsp:nvSpPr>
      <dsp:spPr>
        <a:xfrm>
          <a:off x="4439597" y="2386087"/>
          <a:ext cx="1565150" cy="1095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Node</a:t>
          </a:r>
          <a:r>
            <a:rPr lang="zh-CN" sz="1800" kern="1200"/>
            <a:t> </a:t>
          </a:r>
          <a:r>
            <a:rPr lang="en-US" sz="1800" kern="1200"/>
            <a:t>deletion</a:t>
          </a:r>
        </a:p>
      </dsp:txBody>
      <dsp:txXfrm>
        <a:off x="4439597" y="2386087"/>
        <a:ext cx="1565150" cy="1095605"/>
      </dsp:txXfrm>
    </dsp:sp>
    <dsp:sp modelId="{BC07AE86-F1C6-D140-9C17-66D0849B9D62}">
      <dsp:nvSpPr>
        <dsp:cNvPr id="0" name=""/>
        <dsp:cNvSpPr/>
      </dsp:nvSpPr>
      <dsp:spPr>
        <a:xfrm>
          <a:off x="4439597" y="3768115"/>
          <a:ext cx="1565150" cy="96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To</a:t>
          </a:r>
          <a:r>
            <a:rPr lang="zh-CN" sz="1700" kern="1200"/>
            <a:t> </a:t>
          </a:r>
          <a:r>
            <a:rPr lang="en-US" sz="1700" kern="1200"/>
            <a:t>make</a:t>
          </a:r>
          <a:r>
            <a:rPr lang="zh-CN" sz="1700" kern="1200"/>
            <a:t> </a:t>
          </a:r>
          <a:r>
            <a:rPr lang="en-US" sz="1700" kern="1200"/>
            <a:t>graph</a:t>
          </a:r>
          <a:r>
            <a:rPr lang="zh-CN" sz="1700" kern="1200"/>
            <a:t> </a:t>
          </a:r>
          <a:r>
            <a:rPr lang="en-US" sz="1700" kern="1200"/>
            <a:t>sparse</a:t>
          </a:r>
        </a:p>
      </dsp:txBody>
      <dsp:txXfrm>
        <a:off x="4439597" y="3768115"/>
        <a:ext cx="1565150" cy="965176"/>
      </dsp:txXfrm>
    </dsp:sp>
    <dsp:sp modelId="{C5544F85-94CA-5D44-B9D8-F826CFFA8991}">
      <dsp:nvSpPr>
        <dsp:cNvPr id="0" name=""/>
        <dsp:cNvSpPr/>
      </dsp:nvSpPr>
      <dsp:spPr>
        <a:xfrm>
          <a:off x="6004748" y="2385555"/>
          <a:ext cx="573888" cy="1095615"/>
        </a:xfrm>
        <a:prstGeom prst="chevron">
          <a:avLst>
            <a:gd name="adj" fmla="val 62310"/>
          </a:avLst>
        </a:prstGeom>
        <a:gradFill rotWithShape="0">
          <a:gsLst>
            <a:gs pos="0">
              <a:schemeClr val="accent2">
                <a:hueOff val="4159108"/>
                <a:satOff val="23669"/>
                <a:lumOff val="7320"/>
                <a:alphaOff val="0"/>
                <a:tint val="94000"/>
                <a:satMod val="103000"/>
                <a:lumMod val="102000"/>
              </a:schemeClr>
            </a:gs>
            <a:gs pos="50000">
              <a:schemeClr val="accent2">
                <a:hueOff val="4159108"/>
                <a:satOff val="23669"/>
                <a:lumOff val="7320"/>
                <a:alphaOff val="0"/>
                <a:shade val="100000"/>
                <a:satMod val="110000"/>
                <a:lumMod val="100000"/>
              </a:schemeClr>
            </a:gs>
            <a:gs pos="100000">
              <a:schemeClr val="accent2">
                <a:hueOff val="4159108"/>
                <a:satOff val="23669"/>
                <a:lumOff val="732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3A9BDEC-21CF-D943-82BA-43FAA0FF80A1}">
      <dsp:nvSpPr>
        <dsp:cNvPr id="0" name=""/>
        <dsp:cNvSpPr/>
      </dsp:nvSpPr>
      <dsp:spPr>
        <a:xfrm>
          <a:off x="6578636" y="2386087"/>
          <a:ext cx="1565150" cy="1095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Community</a:t>
          </a:r>
          <a:r>
            <a:rPr lang="zh-CN" sz="1800" kern="1200"/>
            <a:t> </a:t>
          </a:r>
          <a:r>
            <a:rPr lang="en-US" sz="1800" kern="1200"/>
            <a:t>detection</a:t>
          </a:r>
          <a:r>
            <a:rPr lang="zh-CN" sz="1800" kern="1200"/>
            <a:t> </a:t>
          </a:r>
          <a:r>
            <a:rPr lang="en-US" sz="1800" kern="1200"/>
            <a:t>algorithms</a:t>
          </a:r>
        </a:p>
      </dsp:txBody>
      <dsp:txXfrm>
        <a:off x="6578636" y="2386087"/>
        <a:ext cx="1565150" cy="1095605"/>
      </dsp:txXfrm>
    </dsp:sp>
    <dsp:sp modelId="{6A896A82-8D3D-0548-AD47-B89E150EB706}">
      <dsp:nvSpPr>
        <dsp:cNvPr id="0" name=""/>
        <dsp:cNvSpPr/>
      </dsp:nvSpPr>
      <dsp:spPr>
        <a:xfrm>
          <a:off x="6578636" y="3768115"/>
          <a:ext cx="1565150" cy="96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Cluster</a:t>
          </a:r>
          <a:r>
            <a:rPr lang="zh-CN" sz="1700" kern="1200"/>
            <a:t> </a:t>
          </a:r>
          <a:r>
            <a:rPr lang="en-US" sz="1700" kern="1200"/>
            <a:t>leading</a:t>
          </a:r>
          <a:r>
            <a:rPr lang="zh-CN" sz="1700" kern="1200"/>
            <a:t> </a:t>
          </a:r>
          <a:r>
            <a:rPr lang="en-US" sz="1700" kern="1200"/>
            <a:t>eigenvector</a:t>
          </a:r>
          <a:r>
            <a:rPr lang="zh-CN" altLang="en-US" sz="1700" kern="1200"/>
            <a:t> </a:t>
          </a:r>
          <a:r>
            <a:rPr lang="en-US" altLang="zh-CN" sz="1700" kern="1200"/>
            <a:t>algorithm</a:t>
          </a:r>
          <a:endParaRPr lang="en-US" sz="1700" kern="1200"/>
        </a:p>
      </dsp:txBody>
      <dsp:txXfrm>
        <a:off x="6578636" y="3768115"/>
        <a:ext cx="1565150" cy="965176"/>
      </dsp:txXfrm>
    </dsp:sp>
    <dsp:sp modelId="{20304393-7EEA-FE47-9778-0924F98DC211}">
      <dsp:nvSpPr>
        <dsp:cNvPr id="0" name=""/>
        <dsp:cNvSpPr/>
      </dsp:nvSpPr>
      <dsp:spPr>
        <a:xfrm>
          <a:off x="8143787" y="2385555"/>
          <a:ext cx="573888" cy="1095615"/>
        </a:xfrm>
        <a:prstGeom prst="chevron">
          <a:avLst>
            <a:gd name="adj" fmla="val 62310"/>
          </a:avLst>
        </a:prstGeom>
        <a:gradFill rotWithShape="0">
          <a:gsLst>
            <a:gs pos="0">
              <a:schemeClr val="accent2">
                <a:hueOff val="6238661"/>
                <a:satOff val="35504"/>
                <a:lumOff val="10980"/>
                <a:alphaOff val="0"/>
                <a:tint val="94000"/>
                <a:satMod val="103000"/>
                <a:lumMod val="102000"/>
              </a:schemeClr>
            </a:gs>
            <a:gs pos="50000">
              <a:schemeClr val="accent2">
                <a:hueOff val="6238661"/>
                <a:satOff val="35504"/>
                <a:lumOff val="10980"/>
                <a:alphaOff val="0"/>
                <a:shade val="100000"/>
                <a:satMod val="110000"/>
                <a:lumMod val="100000"/>
              </a:schemeClr>
            </a:gs>
            <a:gs pos="100000">
              <a:schemeClr val="accent2">
                <a:hueOff val="6238661"/>
                <a:satOff val="35504"/>
                <a:lumOff val="1098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A77A05A-981F-6D4D-A200-7A398A8DD24C}">
      <dsp:nvSpPr>
        <dsp:cNvPr id="0" name=""/>
        <dsp:cNvSpPr/>
      </dsp:nvSpPr>
      <dsp:spPr>
        <a:xfrm>
          <a:off x="8835062" y="2307829"/>
          <a:ext cx="1330378" cy="1330378"/>
        </a:xfrm>
        <a:prstGeom prst="ellipse">
          <a:avLst/>
        </a:prstGeom>
        <a:gradFill rotWithShape="0">
          <a:gsLst>
            <a:gs pos="0">
              <a:schemeClr val="accent2">
                <a:hueOff val="6238661"/>
                <a:satOff val="35504"/>
                <a:lumOff val="10980"/>
                <a:alphaOff val="0"/>
                <a:tint val="94000"/>
                <a:satMod val="103000"/>
                <a:lumMod val="102000"/>
              </a:schemeClr>
            </a:gs>
            <a:gs pos="50000">
              <a:schemeClr val="accent2">
                <a:hueOff val="6238661"/>
                <a:satOff val="35504"/>
                <a:lumOff val="10980"/>
                <a:alphaOff val="0"/>
                <a:shade val="100000"/>
                <a:satMod val="110000"/>
                <a:lumMod val="100000"/>
              </a:schemeClr>
            </a:gs>
            <a:gs pos="100000">
              <a:schemeClr val="accent2">
                <a:hueOff val="6238661"/>
                <a:satOff val="35504"/>
                <a:lumOff val="1098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a:t>Analysis</a:t>
          </a:r>
        </a:p>
      </dsp:txBody>
      <dsp:txXfrm>
        <a:off x="9029891" y="2502658"/>
        <a:ext cx="940720" cy="940720"/>
      </dsp:txXfrm>
    </dsp:sp>
    <dsp:sp modelId="{45524601-1ECA-F24D-82DE-EE329F6D102A}">
      <dsp:nvSpPr>
        <dsp:cNvPr id="0" name=""/>
        <dsp:cNvSpPr/>
      </dsp:nvSpPr>
      <dsp:spPr>
        <a:xfrm>
          <a:off x="8717675" y="3768115"/>
          <a:ext cx="1565150" cy="96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altLang="zh-CN" sz="1700" kern="1200" err="1"/>
            <a:t>Igraph</a:t>
          </a:r>
          <a:r>
            <a:rPr lang="zh-CN" altLang="en-US" sz="1700" kern="1200"/>
            <a:t> </a:t>
          </a:r>
          <a:r>
            <a:rPr lang="en-US" altLang="zh-CN" sz="1700" kern="1200"/>
            <a:t>and</a:t>
          </a:r>
          <a:r>
            <a:rPr lang="zh-CN" altLang="en-US" sz="1700" kern="1200"/>
            <a:t> </a:t>
          </a:r>
          <a:r>
            <a:rPr lang="en-US" altLang="zh-CN" sz="1700" kern="1200"/>
            <a:t>o</a:t>
          </a:r>
          <a:r>
            <a:rPr lang="en-US" sz="1700" kern="1200"/>
            <a:t>ur</a:t>
          </a:r>
          <a:r>
            <a:rPr lang="zh-CN" sz="1700" kern="1200"/>
            <a:t> </a:t>
          </a:r>
          <a:r>
            <a:rPr lang="en-US" sz="1700" kern="1200"/>
            <a:t>3D</a:t>
          </a:r>
          <a:r>
            <a:rPr lang="zh-CN" sz="1700" kern="1200"/>
            <a:t> </a:t>
          </a:r>
          <a:r>
            <a:rPr lang="en-US" sz="1700" kern="1200"/>
            <a:t>visualization</a:t>
          </a:r>
          <a:r>
            <a:rPr lang="zh-CN" sz="1700" kern="1200"/>
            <a:t> </a:t>
          </a:r>
          <a:r>
            <a:rPr lang="en-US" sz="1700" kern="1200"/>
            <a:t>demo</a:t>
          </a:r>
        </a:p>
      </dsp:txBody>
      <dsp:txXfrm>
        <a:off x="8717675" y="3768115"/>
        <a:ext cx="1565150" cy="965176"/>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9161D-3E98-6C46-A520-1C78B65B9CBC}" type="datetimeFigureOut">
              <a:rPr lang="en-US" smtClean="0"/>
              <a:t>10/10/2019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0B9EB-7C74-194C-911A-060FDC6ED739}" type="slidenum">
              <a:rPr lang="en-US" smtClean="0"/>
              <a:t>‹#›</a:t>
            </a:fld>
            <a:endParaRPr lang="en-US"/>
          </a:p>
        </p:txBody>
      </p:sp>
    </p:spTree>
    <p:extLst>
      <p:ext uri="{BB962C8B-B14F-4D97-AF65-F5344CB8AC3E}">
        <p14:creationId xmlns:p14="http://schemas.microsoft.com/office/powerpoint/2010/main" val="15407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wikipedia.org/wiki/%E7%9A%87%E5%AE%B6%E7%89%B9%E8%AE%B8" TargetMode="External"/><Relationship Id="rId7" Type="http://schemas.openxmlformats.org/officeDocument/2006/relationships/hyperlink" Target="https://en.wikipedia.org/wiki/Technical_college"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en.wikipedia.org/wiki/Phoenix_(mythology)" TargetMode="External"/><Relationship Id="rId5" Type="http://schemas.openxmlformats.org/officeDocument/2006/relationships/hyperlink" Target="https://en.wikipedia.org/wiki/Hatfield,_Hertfordshire" TargetMode="External"/><Relationship Id="rId4" Type="http://schemas.openxmlformats.org/officeDocument/2006/relationships/hyperlink" Target="https://zh.wikipedia.org/wiki/%E6%97%97%E5%B9%9F%E5%AD%B8"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40B9EB-7C74-194C-911A-060FDC6ED739}" type="slidenum">
              <a:rPr lang="en-US" smtClean="0"/>
              <a:t>11</a:t>
            </a:fld>
            <a:endParaRPr lang="en-US"/>
          </a:p>
        </p:txBody>
      </p:sp>
    </p:spTree>
    <p:extLst>
      <p:ext uri="{BB962C8B-B14F-4D97-AF65-F5344CB8AC3E}">
        <p14:creationId xmlns:p14="http://schemas.microsoft.com/office/powerpoint/2010/main" val="819946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300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ganges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Department of </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theology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buddhism</a:t>
            </a:r>
            <a:r>
              <a:rPr lang="zh-CN" altLang="en-US"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Sanskrit</a:t>
            </a:r>
            <a:r>
              <a:rPr lang="zh-CN" altLang="en-US" sz="1200" kern="1200">
                <a:solidFill>
                  <a:schemeClr val="tx1"/>
                </a:solidFill>
                <a:effectLst/>
                <a:latin typeface="+mn-lt"/>
                <a:ea typeface="+mn-ea"/>
                <a:cs typeface="+mn-cs"/>
              </a:rPr>
              <a:t> （</a:t>
            </a:r>
            <a:r>
              <a:rPr lang="ja-JP" altLang="en-US" sz="1200" kern="1200">
                <a:solidFill>
                  <a:schemeClr val="tx1"/>
                </a:solidFill>
                <a:effectLst/>
                <a:latin typeface="+mn-lt"/>
                <a:ea typeface="+mn-ea"/>
                <a:cs typeface="+mn-cs"/>
              </a:rPr>
              <a:t>梵语</a:t>
            </a:r>
            <a:r>
              <a:rPr lang="zh-CN" altLang="en-US"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 was the first and the only department in the university </a:t>
            </a: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AB40B9EB-7C74-194C-911A-060FDC6ED739}" type="slidenum">
              <a:rPr lang="en-US" smtClean="0"/>
              <a:t>20</a:t>
            </a:fld>
            <a:endParaRPr lang="en-US"/>
          </a:p>
        </p:txBody>
      </p:sp>
    </p:spTree>
    <p:extLst>
      <p:ext uri="{BB962C8B-B14F-4D97-AF65-F5344CB8AC3E}">
        <p14:creationId xmlns:p14="http://schemas.microsoft.com/office/powerpoint/2010/main" val="670426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40B9EB-7C74-194C-911A-060FDC6ED739}" type="slidenum">
              <a:rPr lang="en-US" smtClean="0"/>
              <a:t>30</a:t>
            </a:fld>
            <a:endParaRPr lang="en-US"/>
          </a:p>
        </p:txBody>
      </p:sp>
    </p:spTree>
    <p:extLst>
      <p:ext uri="{BB962C8B-B14F-4D97-AF65-F5344CB8AC3E}">
        <p14:creationId xmlns:p14="http://schemas.microsoft.com/office/powerpoint/2010/main" val="104585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40B9EB-7C74-194C-911A-060FDC6ED739}" type="slidenum">
              <a:rPr lang="en-US" smtClean="0"/>
              <a:t>37</a:t>
            </a:fld>
            <a:endParaRPr lang="en-US"/>
          </a:p>
        </p:txBody>
      </p:sp>
    </p:spTree>
    <p:extLst>
      <p:ext uri="{BB962C8B-B14F-4D97-AF65-F5344CB8AC3E}">
        <p14:creationId xmlns:p14="http://schemas.microsoft.com/office/powerpoint/2010/main" val="161815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b="0" i="0" kern="1200">
                <a:solidFill>
                  <a:schemeClr val="tx1"/>
                </a:solidFill>
                <a:effectLst/>
                <a:latin typeface="+mn-lt"/>
                <a:ea typeface="+mn-ea"/>
                <a:cs typeface="+mn-cs"/>
              </a:rPr>
              <a:t>盾徽是在</a:t>
            </a:r>
            <a:r>
              <a:rPr lang="en-US" altLang="ja-JP" sz="1200" b="0" i="0" kern="1200">
                <a:solidFill>
                  <a:schemeClr val="tx1"/>
                </a:solidFill>
                <a:effectLst/>
                <a:latin typeface="+mn-lt"/>
                <a:ea typeface="+mn-ea"/>
                <a:cs typeface="+mn-cs"/>
              </a:rPr>
              <a:t>12</a:t>
            </a:r>
            <a:r>
              <a:rPr lang="ja-JP" altLang="en-US" sz="1200" b="0" i="0" kern="1200">
                <a:solidFill>
                  <a:schemeClr val="tx1"/>
                </a:solidFill>
                <a:effectLst/>
                <a:latin typeface="+mn-lt"/>
                <a:ea typeface="+mn-ea"/>
                <a:cs typeface="+mn-cs"/>
              </a:rPr>
              <a:t>世纪，由封建领主和骑士在战场上开始广泛使用的。从</a:t>
            </a:r>
            <a:r>
              <a:rPr lang="en-US" altLang="ja-JP" sz="1200" b="0" i="0" kern="1200">
                <a:solidFill>
                  <a:schemeClr val="tx1"/>
                </a:solidFill>
                <a:effectLst/>
                <a:latin typeface="+mn-lt"/>
                <a:ea typeface="+mn-ea"/>
                <a:cs typeface="+mn-cs"/>
              </a:rPr>
              <a:t>13</a:t>
            </a:r>
            <a:r>
              <a:rPr lang="ja-JP" altLang="en-US" sz="1200" b="0" i="0" kern="1200">
                <a:solidFill>
                  <a:schemeClr val="tx1"/>
                </a:solidFill>
                <a:effectLst/>
                <a:latin typeface="+mn-lt"/>
                <a:ea typeface="+mn-ea"/>
                <a:cs typeface="+mn-cs"/>
              </a:rPr>
              <a:t>世纪开始，这种盾徽开始不局限于在战场上使用，而是成为一种欧洲上层社会家族所使用的旗帜或标志，一代传一代。尤其是那些有权使用盾徽的人，在法律或社会习惯上，开始逐渐演变为国家权力。在德语区，贵族和平民都会使用盾徽，而在欧洲其他地区，仅有贵族才能使用盾徽。之后教堂的神职人员也开始使用盾徽，接着是小镇用于镇民识别，以及像是大学及商贸公司这类</a:t>
            </a:r>
            <a:r>
              <a:rPr lang="ja-JP" altLang="en-US" sz="1200" b="0" i="0" u="none" strike="noStrike" kern="1200">
                <a:solidFill>
                  <a:schemeClr val="tx1"/>
                </a:solidFill>
                <a:effectLst/>
                <a:latin typeface="+mn-lt"/>
                <a:ea typeface="+mn-ea"/>
                <a:cs typeface="+mn-cs"/>
                <a:hlinkClick r:id="rId3" tooltip="皇家特许"/>
              </a:rPr>
              <a:t>皇家特许</a:t>
            </a:r>
            <a:r>
              <a:rPr lang="ja-JP" altLang="en-US" sz="1200" b="0" i="0" kern="1200">
                <a:solidFill>
                  <a:schemeClr val="tx1"/>
                </a:solidFill>
                <a:effectLst/>
                <a:latin typeface="+mn-lt"/>
                <a:ea typeface="+mn-ea"/>
                <a:cs typeface="+mn-cs"/>
              </a:rPr>
              <a:t>的机构。旗帜是由盾徽发展而来的，</a:t>
            </a:r>
            <a:r>
              <a:rPr lang="ja-JP" altLang="en-US" sz="1200" b="0" i="0" u="none" strike="noStrike" kern="1200">
                <a:solidFill>
                  <a:schemeClr val="tx1"/>
                </a:solidFill>
                <a:effectLst/>
                <a:latin typeface="+mn-lt"/>
                <a:ea typeface="+mn-ea"/>
                <a:cs typeface="+mn-cs"/>
                <a:hlinkClick r:id="rId4" tooltip="旗幟學"/>
              </a:rPr>
              <a:t>旗帜学</a:t>
            </a:r>
            <a:r>
              <a:rPr lang="ja-JP" altLang="en-US" sz="1200" b="0" i="0" kern="1200">
                <a:solidFill>
                  <a:schemeClr val="tx1"/>
                </a:solidFill>
                <a:effectLst/>
                <a:latin typeface="+mn-lt"/>
                <a:ea typeface="+mn-ea"/>
                <a:cs typeface="+mn-cs"/>
              </a:rPr>
              <a:t>和纹章学的艺术是非常相近的。盾徽是商业公司现代标志的主要资源。</a:t>
            </a:r>
          </a:p>
          <a:p>
            <a:r>
              <a:rPr lang="ja-JP" altLang="en-US" sz="1200" b="0" i="0" kern="1200">
                <a:solidFill>
                  <a:schemeClr val="tx1"/>
                </a:solidFill>
                <a:effectLst/>
                <a:latin typeface="+mn-lt"/>
                <a:ea typeface="+mn-ea"/>
                <a:cs typeface="+mn-cs"/>
              </a:rPr>
              <a:t>在</a:t>
            </a:r>
            <a:r>
              <a:rPr lang="en-US" altLang="ja-JP" sz="1200" b="0" i="0" kern="1200">
                <a:solidFill>
                  <a:schemeClr val="tx1"/>
                </a:solidFill>
                <a:effectLst/>
                <a:latin typeface="+mn-lt"/>
                <a:ea typeface="+mn-ea"/>
                <a:cs typeface="+mn-cs"/>
              </a:rPr>
              <a:t>21</a:t>
            </a:r>
            <a:r>
              <a:rPr lang="ja-JP" altLang="en-US" sz="1200" b="0" i="0" kern="1200">
                <a:solidFill>
                  <a:schemeClr val="tx1"/>
                </a:solidFill>
                <a:effectLst/>
                <a:latin typeface="+mn-lt"/>
                <a:ea typeface="+mn-ea"/>
                <a:cs typeface="+mn-cs"/>
              </a:rPr>
              <a:t>世纪，大量机构及个人仍旧在使用盾徽；比如很多欧洲城市和大学都有关于如何使用盾徽的指引，并且将其作为商标保护。很多社团也帮助设计并注册个人盾徽。在某些国家，比如英格兰和苏格兰，持续数个世纪仍旧保持与当时所授予的盾徽相同的纹章格局并持续管理至今。</a:t>
            </a:r>
          </a:p>
          <a:p>
            <a:endParaRPr lang="en-US"/>
          </a:p>
          <a:p>
            <a:r>
              <a:rPr lang="en-US" altLang="zh-CN"/>
              <a:t>Some</a:t>
            </a:r>
            <a:r>
              <a:rPr lang="zh-CN" altLang="en-US"/>
              <a:t> </a:t>
            </a:r>
            <a:r>
              <a:rPr lang="en-US" altLang="zh-CN"/>
              <a:t>of</a:t>
            </a:r>
            <a:r>
              <a:rPr lang="zh-CN" altLang="en-US"/>
              <a:t> </a:t>
            </a:r>
            <a:r>
              <a:rPr lang="en-US" altLang="zh-CN"/>
              <a:t>the</a:t>
            </a:r>
            <a:r>
              <a:rPr lang="zh-CN" altLang="en-US"/>
              <a:t> </a:t>
            </a:r>
            <a:r>
              <a:rPr lang="en-US" altLang="zh-CN"/>
              <a:t>universities</a:t>
            </a:r>
            <a:r>
              <a:rPr lang="zh-CN" altLang="en-US"/>
              <a:t> </a:t>
            </a:r>
            <a:r>
              <a:rPr lang="en-US" altLang="zh-CN"/>
              <a:t>badges</a:t>
            </a:r>
            <a:r>
              <a:rPr lang="zh-CN" altLang="en-US"/>
              <a:t> </a:t>
            </a:r>
            <a:r>
              <a:rPr lang="en-US" altLang="zh-CN"/>
              <a:t>are</a:t>
            </a:r>
            <a:r>
              <a:rPr lang="zh-CN" altLang="en-US"/>
              <a:t> </a:t>
            </a:r>
            <a:r>
              <a:rPr lang="en-US" altLang="zh-CN"/>
              <a:t>just</a:t>
            </a:r>
            <a:r>
              <a:rPr lang="zh-CN" altLang="en-US"/>
              <a:t> </a:t>
            </a:r>
            <a:r>
              <a:rPr lang="en-US" altLang="zh-CN"/>
              <a:t>coat</a:t>
            </a:r>
            <a:r>
              <a:rPr lang="zh-CN" altLang="en-US"/>
              <a:t> </a:t>
            </a:r>
            <a:r>
              <a:rPr lang="en-US" altLang="zh-CN"/>
              <a:t>of</a:t>
            </a:r>
            <a:r>
              <a:rPr lang="zh-CN" altLang="en-US"/>
              <a:t> </a:t>
            </a:r>
            <a:r>
              <a:rPr lang="en-US" altLang="zh-CN"/>
              <a:t>arms</a:t>
            </a:r>
          </a:p>
          <a:p>
            <a:endParaRPr lang="en-US"/>
          </a:p>
          <a:p>
            <a:r>
              <a:rPr lang="en-US" altLang="zh-CN"/>
              <a:t>It</a:t>
            </a:r>
            <a:r>
              <a:rPr lang="zh-CN" altLang="en-US"/>
              <a:t> </a:t>
            </a:r>
            <a:r>
              <a:rPr lang="en-US" altLang="zh-CN"/>
              <a:t>is</a:t>
            </a:r>
            <a:r>
              <a:rPr lang="zh-CN" altLang="en-US"/>
              <a:t> </a:t>
            </a:r>
            <a:r>
              <a:rPr lang="en-US" altLang="zh-CN"/>
              <a:t>actually</a:t>
            </a:r>
            <a:r>
              <a:rPr lang="zh-CN" altLang="en-US"/>
              <a:t> </a:t>
            </a:r>
            <a:r>
              <a:rPr lang="en-US" altLang="zh-CN"/>
              <a:t>from</a:t>
            </a:r>
            <a:r>
              <a:rPr lang="zh-CN" altLang="en-US"/>
              <a:t> </a:t>
            </a:r>
            <a:r>
              <a:rPr lang="en-US" altLang="zh-CN"/>
              <a:t>the</a:t>
            </a:r>
            <a:r>
              <a:rPr lang="zh-CN" altLang="en-US"/>
              <a:t> </a:t>
            </a:r>
            <a:r>
              <a:rPr lang="en-US" altLang="zh-CN"/>
              <a:t>night</a:t>
            </a:r>
            <a:r>
              <a:rPr lang="zh-CN" altLang="en-US"/>
              <a:t> </a:t>
            </a:r>
            <a:r>
              <a:rPr lang="en-US" altLang="zh-CN"/>
              <a:t>in</a:t>
            </a:r>
            <a:r>
              <a:rPr lang="zh-CN" altLang="en-US"/>
              <a:t> </a:t>
            </a:r>
            <a:r>
              <a:rPr lang="en-US" altLang="zh-CN"/>
              <a:t>the</a:t>
            </a:r>
            <a:r>
              <a:rPr lang="zh-CN" altLang="en-US"/>
              <a:t> </a:t>
            </a:r>
            <a:r>
              <a:rPr lang="en-US" altLang="zh-CN"/>
              <a:t>Middle</a:t>
            </a:r>
            <a:r>
              <a:rPr lang="zh-CN" altLang="en-US"/>
              <a:t> </a:t>
            </a:r>
            <a:r>
              <a:rPr lang="en-US" altLang="zh-CN"/>
              <a:t>ages,</a:t>
            </a:r>
            <a:r>
              <a:rPr lang="zh-CN" altLang="en-US"/>
              <a:t> </a:t>
            </a:r>
            <a:r>
              <a:rPr lang="en-US" altLang="zh-CN"/>
              <a:t>there</a:t>
            </a:r>
            <a:r>
              <a:rPr lang="zh-CN" altLang="en-US"/>
              <a:t> </a:t>
            </a:r>
            <a:r>
              <a:rPr lang="en-US" altLang="zh-CN"/>
              <a:t>all</a:t>
            </a:r>
            <a:r>
              <a:rPr lang="zh-CN" altLang="en-US"/>
              <a:t> </a:t>
            </a:r>
            <a:r>
              <a:rPr lang="en-US" altLang="zh-CN"/>
              <a:t>rage</a:t>
            </a:r>
            <a:r>
              <a:rPr lang="zh-CN" altLang="en-US"/>
              <a:t> </a:t>
            </a:r>
            <a:r>
              <a:rPr lang="en-US" altLang="zh-CN"/>
              <a:t>with</a:t>
            </a:r>
            <a:r>
              <a:rPr lang="zh-CN" altLang="en-US"/>
              <a:t> </a:t>
            </a:r>
            <a:r>
              <a:rPr lang="en-US" altLang="zh-CN" err="1"/>
              <a:t>armour</a:t>
            </a:r>
            <a:r>
              <a:rPr lang="zh-CN" altLang="en-US"/>
              <a:t> </a:t>
            </a:r>
            <a:r>
              <a:rPr lang="en-US" altLang="zh-CN"/>
              <a:t>and</a:t>
            </a:r>
            <a:r>
              <a:rPr lang="zh-CN" altLang="en-US"/>
              <a:t> </a:t>
            </a:r>
            <a:r>
              <a:rPr lang="en-US" altLang="zh-CN" err="1"/>
              <a:t>helment</a:t>
            </a:r>
            <a:r>
              <a:rPr lang="zh-CN" altLang="en-US"/>
              <a:t> </a:t>
            </a:r>
            <a:r>
              <a:rPr lang="en-US" altLang="zh-CN"/>
              <a:t>.</a:t>
            </a:r>
            <a:r>
              <a:rPr lang="zh-CN" altLang="en-US"/>
              <a:t> </a:t>
            </a:r>
            <a:r>
              <a:rPr lang="en-US" altLang="zh-CN"/>
              <a:t>So</a:t>
            </a:r>
            <a:r>
              <a:rPr lang="zh-CN" altLang="en-US"/>
              <a:t> </a:t>
            </a:r>
            <a:r>
              <a:rPr lang="en-US" altLang="zh-CN"/>
              <a:t>that</a:t>
            </a:r>
            <a:r>
              <a:rPr lang="zh-CN" altLang="en-US"/>
              <a:t> </a:t>
            </a:r>
            <a:r>
              <a:rPr lang="en-US" altLang="zh-CN"/>
              <a:t>nobody</a:t>
            </a:r>
            <a:r>
              <a:rPr lang="zh-CN" altLang="en-US"/>
              <a:t> </a:t>
            </a:r>
            <a:r>
              <a:rPr lang="en-US" altLang="zh-CN"/>
              <a:t>can</a:t>
            </a:r>
            <a:r>
              <a:rPr lang="zh-CN" altLang="en-US"/>
              <a:t> </a:t>
            </a:r>
            <a:r>
              <a:rPr lang="en-US" altLang="zh-CN"/>
              <a:t>see</a:t>
            </a:r>
            <a:r>
              <a:rPr lang="zh-CN" altLang="en-US"/>
              <a:t> </a:t>
            </a:r>
            <a:r>
              <a:rPr lang="en-US" altLang="zh-CN"/>
              <a:t>them.</a:t>
            </a:r>
            <a:r>
              <a:rPr lang="zh-CN" altLang="en-US"/>
              <a:t> </a:t>
            </a:r>
            <a:r>
              <a:rPr lang="en-US" altLang="zh-CN"/>
              <a:t>And</a:t>
            </a:r>
            <a:r>
              <a:rPr lang="zh-CN" altLang="en-US"/>
              <a:t> </a:t>
            </a:r>
            <a:r>
              <a:rPr lang="en-US" altLang="zh-CN"/>
              <a:t>the</a:t>
            </a:r>
            <a:r>
              <a:rPr lang="zh-CN" altLang="en-US"/>
              <a:t> </a:t>
            </a:r>
            <a:r>
              <a:rPr lang="en-US" altLang="zh-CN"/>
              <a:t>cost</a:t>
            </a:r>
            <a:r>
              <a:rPr lang="zh-CN" altLang="en-US"/>
              <a:t> </a:t>
            </a:r>
            <a:r>
              <a:rPr lang="en-US" altLang="zh-CN"/>
              <a:t>of</a:t>
            </a:r>
            <a:r>
              <a:rPr lang="zh-CN" altLang="en-US"/>
              <a:t> </a:t>
            </a:r>
            <a:r>
              <a:rPr lang="en-US" altLang="zh-CN"/>
              <a:t>arms</a:t>
            </a:r>
            <a:r>
              <a:rPr lang="zh-CN" altLang="en-US"/>
              <a:t> </a:t>
            </a:r>
            <a:r>
              <a:rPr lang="en-US" altLang="zh-CN"/>
              <a:t>are</a:t>
            </a:r>
            <a:r>
              <a:rPr lang="zh-CN" altLang="en-US"/>
              <a:t> </a:t>
            </a:r>
            <a:r>
              <a:rPr lang="en-US" altLang="zh-CN"/>
              <a:t>using</a:t>
            </a:r>
            <a:r>
              <a:rPr lang="zh-CN" altLang="en-US"/>
              <a:t> </a:t>
            </a:r>
            <a:r>
              <a:rPr lang="en-US" altLang="zh-CN"/>
              <a:t>for</a:t>
            </a:r>
            <a:r>
              <a:rPr lang="zh-CN" altLang="en-US"/>
              <a:t> </a:t>
            </a:r>
            <a:r>
              <a:rPr lang="en-US" altLang="zh-CN"/>
              <a:t>their</a:t>
            </a:r>
            <a:r>
              <a:rPr lang="zh-CN" altLang="en-US"/>
              <a:t> </a:t>
            </a:r>
            <a:r>
              <a:rPr lang="en-US" altLang="zh-CN"/>
              <a:t>identification.</a:t>
            </a:r>
          </a:p>
          <a:p>
            <a:endParaRPr lang="en-US"/>
          </a:p>
          <a:p>
            <a:r>
              <a:rPr lang="en-US" altLang="zh-CN"/>
              <a:t>Consist</a:t>
            </a:r>
            <a:r>
              <a:rPr lang="zh-CN" altLang="en-US"/>
              <a:t> </a:t>
            </a:r>
            <a:r>
              <a:rPr lang="en-US" altLang="zh-CN"/>
              <a:t>of……</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oak tree taken from the coat of arms of the former </a:t>
            </a:r>
            <a:r>
              <a:rPr lang="en-US" sz="1200" b="0" i="0" u="none" strike="noStrike" kern="1200">
                <a:solidFill>
                  <a:schemeClr val="tx1"/>
                </a:solidFill>
                <a:effectLst/>
                <a:latin typeface="+mn-lt"/>
                <a:ea typeface="+mn-ea"/>
                <a:cs typeface="+mn-cs"/>
                <a:hlinkClick r:id="rId5" tooltip="Hatfield, Hertfordshire"/>
              </a:rPr>
              <a:t>Hatfield Rural District</a:t>
            </a:r>
            <a:r>
              <a:rPr lang="en-US" sz="1200" b="0" i="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The</a:t>
            </a:r>
            <a:r>
              <a:rPr lang="zh-CN" altLang="en-US" sz="1200" b="0" i="0" kern="1200">
                <a:solidFill>
                  <a:schemeClr val="tx1"/>
                </a:solidFill>
                <a:effectLst/>
                <a:latin typeface="+mn-lt"/>
                <a:ea typeface="+mn-ea"/>
                <a:cs typeface="+mn-cs"/>
              </a:rPr>
              <a:t> </a:t>
            </a:r>
            <a:r>
              <a:rPr lang="en-US" altLang="zh-CN" sz="1200" b="0" i="0" kern="1200">
                <a:solidFill>
                  <a:schemeClr val="tx1"/>
                </a:solidFill>
                <a:effectLst/>
                <a:latin typeface="+mn-lt"/>
                <a:ea typeface="+mn-ea"/>
                <a:cs typeface="+mn-cs"/>
              </a:rPr>
              <a:t>stars</a:t>
            </a:r>
            <a:r>
              <a:rPr lang="zh-CN" altLang="en-US" sz="1200" b="0" i="0"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recalling the emblem of the former Hatfield</a:t>
            </a:r>
            <a:r>
              <a:rPr lang="zh-CN" altLang="en-US" sz="1200" b="0" i="0"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The crest, a </a:t>
            </a:r>
            <a:r>
              <a:rPr lang="en-US" sz="1200" b="0" i="0" u="none" strike="noStrike" kern="1200">
                <a:solidFill>
                  <a:schemeClr val="tx1"/>
                </a:solidFill>
                <a:effectLst/>
                <a:latin typeface="+mn-lt"/>
                <a:ea typeface="+mn-ea"/>
                <a:cs typeface="+mn-cs"/>
                <a:hlinkClick r:id="rId6" tooltip="Phoenix (mythology)"/>
              </a:rPr>
              <a:t>Phoenix</a:t>
            </a:r>
            <a:r>
              <a:rPr lang="en-US" sz="1200" b="0" i="0" kern="1200">
                <a:solidFill>
                  <a:schemeClr val="tx1"/>
                </a:solidFill>
                <a:effectLst/>
                <a:latin typeface="+mn-lt"/>
                <a:ea typeface="+mn-ea"/>
                <a:cs typeface="+mn-cs"/>
              </a:rPr>
              <a:t> rising from an astral crown, represents the University's evolution from a </a:t>
            </a:r>
            <a:r>
              <a:rPr lang="en-US" sz="1200" b="0" i="0" u="none" strike="noStrike" kern="1200">
                <a:solidFill>
                  <a:schemeClr val="tx1"/>
                </a:solidFill>
                <a:effectLst/>
                <a:latin typeface="+mn-lt"/>
                <a:ea typeface="+mn-ea"/>
                <a:cs typeface="+mn-cs"/>
                <a:hlinkClick r:id="rId7" tooltip="Technical college"/>
              </a:rPr>
              <a:t>technical </a:t>
            </a:r>
            <a:r>
              <a:rPr lang="en-US" sz="1200" b="0" i="0" u="none" strike="noStrike" kern="1200" err="1">
                <a:solidFill>
                  <a:schemeClr val="tx1"/>
                </a:solidFill>
                <a:effectLst/>
                <a:latin typeface="+mn-lt"/>
                <a:ea typeface="+mn-ea"/>
                <a:cs typeface="+mn-cs"/>
                <a:hlinkClick r:id="rId7" tooltip="Technical college"/>
              </a:rPr>
              <a:t>college</a:t>
            </a:r>
            <a:r>
              <a:rPr lang="en-US" sz="1200" b="0" i="0" kern="1200" err="1">
                <a:solidFill>
                  <a:schemeClr val="tx1"/>
                </a:solidFill>
                <a:effectLst/>
                <a:latin typeface="+mn-lt"/>
                <a:ea typeface="+mn-ea"/>
                <a:cs typeface="+mn-cs"/>
              </a:rPr>
              <a:t>training</a:t>
            </a:r>
            <a:r>
              <a:rPr lang="en-US" sz="1200" b="0" i="0" kern="1200">
                <a:solidFill>
                  <a:schemeClr val="tx1"/>
                </a:solidFill>
                <a:effectLst/>
                <a:latin typeface="+mn-lt"/>
                <a:ea typeface="+mn-ea"/>
                <a:cs typeface="+mn-cs"/>
              </a:rPr>
              <a:t> apprentices for the aviation industry.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The two harts supporting the shield represent the county of Hertfordshire</a:t>
            </a:r>
            <a:endParaRPr lang="en-US" sz="1200" b="0" i="0" u="none" strike="noStrike" kern="1200" baseline="30000">
              <a:solidFill>
                <a:schemeClr val="tx1"/>
              </a:solidFill>
              <a:effectLst/>
              <a:latin typeface="+mn-lt"/>
              <a:ea typeface="+mn-ea"/>
              <a:cs typeface="+mn-cs"/>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AB40B9EB-7C74-194C-911A-060FDC6ED739}" type="slidenum">
              <a:rPr lang="en-US" smtClean="0"/>
              <a:t>39</a:t>
            </a:fld>
            <a:endParaRPr lang="en-US"/>
          </a:p>
        </p:txBody>
      </p:sp>
    </p:spTree>
    <p:extLst>
      <p:ext uri="{BB962C8B-B14F-4D97-AF65-F5344CB8AC3E}">
        <p14:creationId xmlns:p14="http://schemas.microsoft.com/office/powerpoint/2010/main" val="293013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40B9EB-7C74-194C-911A-060FDC6ED739}" type="slidenum">
              <a:rPr lang="en-US" smtClean="0"/>
              <a:t>42</a:t>
            </a:fld>
            <a:endParaRPr lang="en-US"/>
          </a:p>
        </p:txBody>
      </p:sp>
    </p:spTree>
    <p:extLst>
      <p:ext uri="{BB962C8B-B14F-4D97-AF65-F5344CB8AC3E}">
        <p14:creationId xmlns:p14="http://schemas.microsoft.com/office/powerpoint/2010/main" val="603669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10/10/2019</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10/10/2019</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34D819-9F07-4261-B09B-9E467E5D9002}" type="datetimeFigureOut">
              <a:rPr lang="en-US" dirty="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34D819-9F07-4261-B09B-9E467E5D9002}" type="datetimeFigureOut">
              <a:rPr lang="en-US" dirty="0"/>
              <a:t>10/10/2019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34D819-9F07-4261-B09B-9E467E5D9002}" type="datetimeFigureOut">
              <a:rPr lang="en-US" dirty="0"/>
              <a:t>10/10/2019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10/10/2019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10/10/2019</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10/10/2019</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10/10/2019</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jpeg"/><Relationship Id="rId17" Type="http://schemas.openxmlformats.org/officeDocument/2006/relationships/image" Target="../media/image30.jpeg"/><Relationship Id="rId2" Type="http://schemas.openxmlformats.org/officeDocument/2006/relationships/notesSlide" Target="../notesSlides/notesSlide1.xml"/><Relationship Id="rId16"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openxmlformats.org/officeDocument/2006/relationships/image" Target="../media/image2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hyperlink" Target="https://www.remix3d.com/details/G009SX0N1PXM" TargetMode="External"/><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35.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35.png"/><Relationship Id="rId2" Type="http://schemas.openxmlformats.org/officeDocument/2006/relationships/image" Target="../media/image36.png"/><Relationship Id="rId16" Type="http://schemas.openxmlformats.org/officeDocument/2006/relationships/hyperlink" Target="https://www.remix3d.com/details/G009SX0N1PXM" TargetMode="Externa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microsoft.com/office/2017/06/relationships/model3d" Target="../media/model3d1.glb"/><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10" Type="http://schemas.openxmlformats.org/officeDocument/2006/relationships/image" Target="../media/image73.png"/><Relationship Id="rId4" Type="http://schemas.openxmlformats.org/officeDocument/2006/relationships/image" Target="../media/image67.jpeg"/><Relationship Id="rId9" Type="http://schemas.openxmlformats.org/officeDocument/2006/relationships/image" Target="../media/image72.jpe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gif"/><Relationship Id="rId1" Type="http://schemas.openxmlformats.org/officeDocument/2006/relationships/slideLayout" Target="../slideLayouts/slideLayout6.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60.png"/><Relationship Id="rId7" Type="http://schemas.openxmlformats.org/officeDocument/2006/relationships/image" Target="../media/image7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s>
</file>

<file path=ppt/slides/_rels/slide21.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10" Type="http://schemas.openxmlformats.org/officeDocument/2006/relationships/image" Target="../media/image89.png"/><Relationship Id="rId4" Type="http://schemas.openxmlformats.org/officeDocument/2006/relationships/image" Target="../media/image83.jpeg"/><Relationship Id="rId9" Type="http://schemas.openxmlformats.org/officeDocument/2006/relationships/image" Target="../media/image88.jpeg"/></Relationships>
</file>

<file path=ppt/slides/_rels/slide22.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10" Type="http://schemas.openxmlformats.org/officeDocument/2006/relationships/image" Target="../media/image50.png"/><Relationship Id="rId4" Type="http://schemas.openxmlformats.org/officeDocument/2006/relationships/image" Target="../media/image92.jpeg"/><Relationship Id="rId9" Type="http://schemas.openxmlformats.org/officeDocument/2006/relationships/image" Target="../media/image97.jpeg"/></Relationships>
</file>

<file path=ppt/slides/_rels/slide2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01.jpeg"/><Relationship Id="rId4" Type="http://schemas.openxmlformats.org/officeDocument/2006/relationships/image" Target="../media/image100.jpeg"/></Relationships>
</file>

<file path=ppt/slides/_rels/slide24.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55.png"/><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hyperlink" Target="cmd://Speak/_us_/Asclepius" TargetMode="External"/><Relationship Id="rId4" Type="http://schemas.openxmlformats.org/officeDocument/2006/relationships/image" Target="../media/image120.png"/><Relationship Id="rId9" Type="http://schemas.openxmlformats.org/officeDocument/2006/relationships/image" Target="../media/image125.tiff"/></Relationships>
</file>

<file path=ppt/slides/_rels/slide3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9.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4.png"/><Relationship Id="rId10" Type="http://schemas.openxmlformats.org/officeDocument/2006/relationships/image" Target="../media/image130.png"/><Relationship Id="rId4" Type="http://schemas.openxmlformats.org/officeDocument/2006/relationships/image" Target="../media/image121.png"/><Relationship Id="rId9" Type="http://schemas.openxmlformats.org/officeDocument/2006/relationships/image" Target="../media/image1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hyperlink" Target="https://en.wikipedia.org/wiki/Boulder,_Colorado" TargetMode="External"/><Relationship Id="rId7" Type="http://schemas.openxmlformats.org/officeDocument/2006/relationships/hyperlink" Target="https://en.wikipedia.org/wiki/Nalanda" TargetMode="External"/><Relationship Id="rId2" Type="http://schemas.openxmlformats.org/officeDocument/2006/relationships/hyperlink" Target="https://en.wikipedia.org/wiki/Liberal_arts" TargetMode="External"/><Relationship Id="rId1" Type="http://schemas.openxmlformats.org/officeDocument/2006/relationships/slideLayout" Target="../slideLayouts/slideLayout2.xml"/><Relationship Id="rId6" Type="http://schemas.openxmlformats.org/officeDocument/2006/relationships/hyperlink" Target="https://en.wikipedia.org/wiki/Naropa" TargetMode="External"/><Relationship Id="rId5" Type="http://schemas.openxmlformats.org/officeDocument/2006/relationships/hyperlink" Target="https://en.wikipedia.org/wiki/Ch%C3%B6gyam_Trungpa" TargetMode="External"/><Relationship Id="rId4" Type="http://schemas.openxmlformats.org/officeDocument/2006/relationships/hyperlink" Target="https://en.wikipedia.org/wiki/Tibetan_Buddhist"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35.png"/><Relationship Id="rId7" Type="http://schemas.openxmlformats.org/officeDocument/2006/relationships/image" Target="../media/image10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8.jpeg"/><Relationship Id="rId5" Type="http://schemas.openxmlformats.org/officeDocument/2006/relationships/image" Target="../media/image137.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04.jpeg"/><Relationship Id="rId7" Type="http://schemas.openxmlformats.org/officeDocument/2006/relationships/image" Target="../media/image100.jpeg"/><Relationship Id="rId12" Type="http://schemas.openxmlformats.org/officeDocument/2006/relationships/image" Target="../media/image75.jpeg"/><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99.jpeg"/><Relationship Id="rId11" Type="http://schemas.openxmlformats.org/officeDocument/2006/relationships/image" Target="../media/image79.jpeg"/><Relationship Id="rId5" Type="http://schemas.openxmlformats.org/officeDocument/2006/relationships/image" Target="../media/image106.jpeg"/><Relationship Id="rId10" Type="http://schemas.openxmlformats.org/officeDocument/2006/relationships/image" Target="../media/image78.jpeg"/><Relationship Id="rId4" Type="http://schemas.openxmlformats.org/officeDocument/2006/relationships/image" Target="../media/image105.jpeg"/><Relationship Id="rId9" Type="http://schemas.openxmlformats.org/officeDocument/2006/relationships/image" Target="../media/image7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00.jpeg"/><Relationship Id="rId13" Type="http://schemas.openxmlformats.org/officeDocument/2006/relationships/image" Target="../media/image75.jpeg"/><Relationship Id="rId3" Type="http://schemas.openxmlformats.org/officeDocument/2006/relationships/image" Target="../media/image102.jpeg"/><Relationship Id="rId7" Type="http://schemas.openxmlformats.org/officeDocument/2006/relationships/image" Target="../media/image99.jpeg"/><Relationship Id="rId12" Type="http://schemas.openxmlformats.org/officeDocument/2006/relationships/image" Target="../media/image7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6.jpeg"/><Relationship Id="rId11" Type="http://schemas.openxmlformats.org/officeDocument/2006/relationships/image" Target="../media/image78.jpeg"/><Relationship Id="rId5" Type="http://schemas.openxmlformats.org/officeDocument/2006/relationships/image" Target="../media/image105.jpeg"/><Relationship Id="rId10" Type="http://schemas.openxmlformats.org/officeDocument/2006/relationships/image" Target="../media/image77.jpeg"/><Relationship Id="rId4" Type="http://schemas.openxmlformats.org/officeDocument/2006/relationships/image" Target="../media/image104.jpeg"/><Relationship Id="rId9" Type="http://schemas.openxmlformats.org/officeDocument/2006/relationships/image" Target="../media/image101.jpeg"/><Relationship Id="rId14" Type="http://schemas.openxmlformats.org/officeDocument/2006/relationships/image" Target="../media/image1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543" y="0"/>
            <a:ext cx="1196771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5AE7A201-6CB1-4E91-9E2E-F5A3B1341066}"/>
              </a:ext>
            </a:extLst>
          </p:cNvPr>
          <p:cNvPicPr>
            <a:picLocks noChangeAspect="1"/>
          </p:cNvPicPr>
          <p:nvPr/>
        </p:nvPicPr>
        <p:blipFill rotWithShape="1">
          <a:blip r:embed="rId2">
            <a:alphaModFix amt="40000"/>
          </a:blip>
          <a:srcRect t="6413" r="-1" b="1899"/>
          <a:stretch/>
        </p:blipFill>
        <p:spPr>
          <a:xfrm>
            <a:off x="0" y="10"/>
            <a:ext cx="11967714" cy="6857990"/>
          </a:xfrm>
          <a:prstGeom prst="rect">
            <a:avLst/>
          </a:prstGeom>
        </p:spPr>
      </p:pic>
      <p:sp>
        <p:nvSpPr>
          <p:cNvPr id="2" name="Title 1">
            <a:extLst>
              <a:ext uri="{FF2B5EF4-FFF2-40B4-BE49-F238E27FC236}">
                <a16:creationId xmlns:a16="http://schemas.microsoft.com/office/drawing/2014/main" id="{A875E427-CF26-C84E-9D64-9CCD17F171B2}"/>
              </a:ext>
            </a:extLst>
          </p:cNvPr>
          <p:cNvSpPr>
            <a:spLocks noGrp="1"/>
          </p:cNvSpPr>
          <p:nvPr>
            <p:ph type="ctrTitle"/>
          </p:nvPr>
        </p:nvSpPr>
        <p:spPr>
          <a:xfrm>
            <a:off x="1078523" y="1098388"/>
            <a:ext cx="10318418" cy="4394988"/>
          </a:xfrm>
        </p:spPr>
        <p:txBody>
          <a:bodyPr>
            <a:normAutofit/>
          </a:bodyPr>
          <a:lstStyle/>
          <a:p>
            <a:r>
              <a:rPr lang="en-US" altLang="zh-CN">
                <a:solidFill>
                  <a:srgbClr val="FFFFFF"/>
                </a:solidFill>
              </a:rPr>
              <a:t>Badges</a:t>
            </a:r>
            <a:r>
              <a:rPr lang="zh-CN" altLang="en-US">
                <a:solidFill>
                  <a:srgbClr val="FFFFFF"/>
                </a:solidFill>
              </a:rPr>
              <a:t> </a:t>
            </a:r>
            <a:r>
              <a:rPr lang="en-US" altLang="zh-CN">
                <a:solidFill>
                  <a:srgbClr val="FFFFFF"/>
                </a:solidFill>
              </a:rPr>
              <a:t>trend</a:t>
            </a:r>
            <a:endParaRPr lang="en-US">
              <a:solidFill>
                <a:srgbClr val="FFFFFF"/>
              </a:solidFill>
            </a:endParaRPr>
          </a:p>
        </p:txBody>
      </p:sp>
      <p:sp>
        <p:nvSpPr>
          <p:cNvPr id="3" name="Subtitle 2">
            <a:extLst>
              <a:ext uri="{FF2B5EF4-FFF2-40B4-BE49-F238E27FC236}">
                <a16:creationId xmlns:a16="http://schemas.microsoft.com/office/drawing/2014/main" id="{53A59358-A0EC-F74C-AE83-A3DF8A7F5F5F}"/>
              </a:ext>
            </a:extLst>
          </p:cNvPr>
          <p:cNvSpPr>
            <a:spLocks noGrp="1"/>
          </p:cNvSpPr>
          <p:nvPr>
            <p:ph type="subTitle" idx="1"/>
          </p:nvPr>
        </p:nvSpPr>
        <p:spPr>
          <a:xfrm>
            <a:off x="1680942" y="5565914"/>
            <a:ext cx="9113580" cy="809766"/>
          </a:xfrm>
        </p:spPr>
        <p:txBody>
          <a:bodyPr>
            <a:normAutofit/>
          </a:bodyPr>
          <a:lstStyle/>
          <a:p>
            <a:r>
              <a:rPr lang="en-US" altLang="zh-CN">
                <a:solidFill>
                  <a:srgbClr val="FFFFFF"/>
                </a:solidFill>
              </a:rPr>
              <a:t>TEAM</a:t>
            </a:r>
            <a:r>
              <a:rPr lang="en-US">
                <a:solidFill>
                  <a:srgbClr val="FFFFFF"/>
                </a:solidFill>
              </a:rPr>
              <a:t> 01</a:t>
            </a:r>
          </a:p>
          <a:p>
            <a:r>
              <a:rPr lang="en-US" altLang="zh-CN">
                <a:solidFill>
                  <a:srgbClr val="FFFFFF"/>
                </a:solidFill>
              </a:rPr>
              <a:t>Tang</a:t>
            </a:r>
            <a:r>
              <a:rPr lang="zh-CN" altLang="en-US">
                <a:solidFill>
                  <a:srgbClr val="FFFFFF"/>
                </a:solidFill>
              </a:rPr>
              <a:t> </a:t>
            </a:r>
            <a:r>
              <a:rPr lang="en-US" altLang="zh-CN">
                <a:solidFill>
                  <a:srgbClr val="FFFFFF"/>
                </a:solidFill>
              </a:rPr>
              <a:t>Longfei,</a:t>
            </a:r>
            <a:r>
              <a:rPr lang="zh-CN" altLang="en-US">
                <a:solidFill>
                  <a:srgbClr val="FFFFFF"/>
                </a:solidFill>
              </a:rPr>
              <a:t> </a:t>
            </a:r>
            <a:r>
              <a:rPr lang="en-US" altLang="zh-CN">
                <a:solidFill>
                  <a:srgbClr val="FFFFFF"/>
                </a:solidFill>
              </a:rPr>
              <a:t>qin</a:t>
            </a:r>
            <a:r>
              <a:rPr lang="zh-CN" altLang="en-US">
                <a:solidFill>
                  <a:srgbClr val="FFFFFF"/>
                </a:solidFill>
              </a:rPr>
              <a:t> </a:t>
            </a:r>
            <a:r>
              <a:rPr lang="en-US" altLang="zh-CN">
                <a:solidFill>
                  <a:srgbClr val="FFFFFF"/>
                </a:solidFill>
              </a:rPr>
              <a:t>yu,</a:t>
            </a:r>
            <a:r>
              <a:rPr lang="zh-CN" altLang="en-US">
                <a:solidFill>
                  <a:srgbClr val="FFFFFF"/>
                </a:solidFill>
              </a:rPr>
              <a:t> </a:t>
            </a:r>
            <a:r>
              <a:rPr lang="en-US" altLang="zh-CN">
                <a:solidFill>
                  <a:srgbClr val="FFFFFF"/>
                </a:solidFill>
              </a:rPr>
              <a:t>ge</a:t>
            </a:r>
            <a:r>
              <a:rPr lang="zh-CN" altLang="en-US">
                <a:solidFill>
                  <a:srgbClr val="FFFFFF"/>
                </a:solidFill>
              </a:rPr>
              <a:t> </a:t>
            </a:r>
            <a:r>
              <a:rPr lang="en-US" altLang="zh-CN">
                <a:solidFill>
                  <a:srgbClr val="FFFFFF"/>
                </a:solidFill>
              </a:rPr>
              <a:t>song,</a:t>
            </a:r>
            <a:r>
              <a:rPr lang="zh-CN" altLang="en-US">
                <a:solidFill>
                  <a:srgbClr val="FFFFFF"/>
                </a:solidFill>
              </a:rPr>
              <a:t> </a:t>
            </a:r>
            <a:r>
              <a:rPr lang="en-US" altLang="zh-CN">
                <a:solidFill>
                  <a:srgbClr val="FFFFFF"/>
                </a:solidFill>
              </a:rPr>
              <a:t>zhan</a:t>
            </a:r>
            <a:r>
              <a:rPr lang="zh-CN" altLang="en-US">
                <a:solidFill>
                  <a:srgbClr val="FFFFFF"/>
                </a:solidFill>
              </a:rPr>
              <a:t> </a:t>
            </a:r>
            <a:r>
              <a:rPr lang="en-US" altLang="zh-CN">
                <a:solidFill>
                  <a:srgbClr val="FFFFFF"/>
                </a:solidFill>
              </a:rPr>
              <a:t>mingwei</a:t>
            </a:r>
            <a:endParaRPr lang="en-US">
              <a:solidFill>
                <a:srgbClr val="FFFFFF"/>
              </a:solidFill>
            </a:endParaRPr>
          </a:p>
        </p:txBody>
      </p:sp>
      <p:sp>
        <p:nvSpPr>
          <p:cNvPr id="35" name="Rectangle 34">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454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1581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FBAD-6FB7-4D38-99A5-8F096C1A3A4E}"/>
              </a:ext>
            </a:extLst>
          </p:cNvPr>
          <p:cNvSpPr>
            <a:spLocks noGrp="1"/>
          </p:cNvSpPr>
          <p:nvPr>
            <p:ph type="title"/>
          </p:nvPr>
        </p:nvSpPr>
        <p:spPr/>
        <p:txBody>
          <a:bodyPr/>
          <a:lstStyle/>
          <a:p>
            <a:r>
              <a:rPr lang="en-US"/>
              <a:t>Data Clean</a:t>
            </a:r>
          </a:p>
        </p:txBody>
      </p:sp>
      <p:sp>
        <p:nvSpPr>
          <p:cNvPr id="3" name="Content Placeholder 2">
            <a:extLst>
              <a:ext uri="{FF2B5EF4-FFF2-40B4-BE49-F238E27FC236}">
                <a16:creationId xmlns:a16="http://schemas.microsoft.com/office/drawing/2014/main" id="{D177292A-1A4A-4D20-B08E-01C481F8D994}"/>
              </a:ext>
            </a:extLst>
          </p:cNvPr>
          <p:cNvSpPr>
            <a:spLocks noGrp="1"/>
          </p:cNvSpPr>
          <p:nvPr>
            <p:ph idx="1"/>
          </p:nvPr>
        </p:nvSpPr>
        <p:spPr>
          <a:xfrm>
            <a:off x="1185988" y="1287518"/>
            <a:ext cx="10178322" cy="3593591"/>
          </a:xfrm>
        </p:spPr>
        <p:txBody>
          <a:bodyPr vert="horz" lIns="91440" tIns="45720" rIns="91440" bIns="45720" rtlCol="0" anchor="t">
            <a:normAutofit fontScale="85000" lnSpcReduction="10000"/>
          </a:bodyPr>
          <a:lstStyle/>
          <a:p>
            <a:r>
              <a:rPr lang="en-US" sz="3200"/>
              <a:t>Remove some weird images manually</a:t>
            </a:r>
          </a:p>
          <a:p>
            <a:r>
              <a:rPr lang="en-US" sz="3200"/>
              <a:t>Automatically cut the pure color edge</a:t>
            </a:r>
          </a:p>
          <a:p>
            <a:r>
              <a:rPr lang="en-US" sz="3200"/>
              <a:t>Convert all the image into .jpeg format   =&gt; RGB</a:t>
            </a:r>
          </a:p>
          <a:p>
            <a:r>
              <a:rPr lang="en-US" sz="3200"/>
              <a:t>Resize image to certain size</a:t>
            </a:r>
          </a:p>
          <a:p>
            <a:endParaRPr lang="en-US" sz="3200"/>
          </a:p>
          <a:p>
            <a:endParaRPr lang="en-US" sz="3200"/>
          </a:p>
          <a:p>
            <a:pPr marL="0" indent="0">
              <a:buNone/>
            </a:pPr>
            <a:r>
              <a:rPr lang="en-US" sz="3200"/>
              <a:t>After all the steps above, our dataset now contains 4k university logos</a:t>
            </a:r>
          </a:p>
        </p:txBody>
      </p:sp>
    </p:spTree>
    <p:extLst>
      <p:ext uri="{BB962C8B-B14F-4D97-AF65-F5344CB8AC3E}">
        <p14:creationId xmlns:p14="http://schemas.microsoft.com/office/powerpoint/2010/main" val="100217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clipart&#10;&#10;Description generated with very high confidence">
            <a:extLst>
              <a:ext uri="{FF2B5EF4-FFF2-40B4-BE49-F238E27FC236}">
                <a16:creationId xmlns:a16="http://schemas.microsoft.com/office/drawing/2014/main" id="{86015CDA-2ACD-40AD-8123-626CFB86A280}"/>
              </a:ext>
            </a:extLst>
          </p:cNvPr>
          <p:cNvPicPr>
            <a:picLocks noChangeAspect="1"/>
          </p:cNvPicPr>
          <p:nvPr/>
        </p:nvPicPr>
        <p:blipFill>
          <a:blip r:embed="rId3"/>
          <a:stretch>
            <a:fillRect/>
          </a:stretch>
        </p:blipFill>
        <p:spPr>
          <a:xfrm>
            <a:off x="5462743" y="2365664"/>
            <a:ext cx="1905000" cy="1905000"/>
          </a:xfrm>
          <a:prstGeom prst="rect">
            <a:avLst/>
          </a:prstGeom>
        </p:spPr>
      </p:pic>
      <p:pic>
        <p:nvPicPr>
          <p:cNvPr id="9" name="Picture 9">
            <a:extLst>
              <a:ext uri="{FF2B5EF4-FFF2-40B4-BE49-F238E27FC236}">
                <a16:creationId xmlns:a16="http://schemas.microsoft.com/office/drawing/2014/main" id="{E35BFC49-D04B-471A-AC3E-B7F066FD1F3D}"/>
              </a:ext>
            </a:extLst>
          </p:cNvPr>
          <p:cNvPicPr>
            <a:picLocks noChangeAspect="1"/>
          </p:cNvPicPr>
          <p:nvPr/>
        </p:nvPicPr>
        <p:blipFill>
          <a:blip r:embed="rId4"/>
          <a:stretch>
            <a:fillRect/>
          </a:stretch>
        </p:blipFill>
        <p:spPr>
          <a:xfrm>
            <a:off x="5365173" y="4527421"/>
            <a:ext cx="1905000" cy="1905000"/>
          </a:xfrm>
          <a:prstGeom prst="rect">
            <a:avLst/>
          </a:prstGeom>
        </p:spPr>
      </p:pic>
      <p:pic>
        <p:nvPicPr>
          <p:cNvPr id="11" name="Picture 11">
            <a:extLst>
              <a:ext uri="{FF2B5EF4-FFF2-40B4-BE49-F238E27FC236}">
                <a16:creationId xmlns:a16="http://schemas.microsoft.com/office/drawing/2014/main" id="{2D770E9A-2F39-4949-BD1F-A4B7228FAEE4}"/>
              </a:ext>
            </a:extLst>
          </p:cNvPr>
          <p:cNvPicPr>
            <a:picLocks noChangeAspect="1"/>
          </p:cNvPicPr>
          <p:nvPr/>
        </p:nvPicPr>
        <p:blipFill>
          <a:blip r:embed="rId5"/>
          <a:stretch>
            <a:fillRect/>
          </a:stretch>
        </p:blipFill>
        <p:spPr>
          <a:xfrm>
            <a:off x="9920441" y="4527421"/>
            <a:ext cx="1905000" cy="1905000"/>
          </a:xfrm>
          <a:prstGeom prst="rect">
            <a:avLst/>
          </a:prstGeom>
        </p:spPr>
      </p:pic>
      <p:pic>
        <p:nvPicPr>
          <p:cNvPr id="13" name="Picture 13">
            <a:extLst>
              <a:ext uri="{FF2B5EF4-FFF2-40B4-BE49-F238E27FC236}">
                <a16:creationId xmlns:a16="http://schemas.microsoft.com/office/drawing/2014/main" id="{D161050C-ABDF-4733-B179-98036316A252}"/>
              </a:ext>
            </a:extLst>
          </p:cNvPr>
          <p:cNvPicPr>
            <a:picLocks noChangeAspect="1"/>
          </p:cNvPicPr>
          <p:nvPr/>
        </p:nvPicPr>
        <p:blipFill>
          <a:blip r:embed="rId6"/>
          <a:stretch>
            <a:fillRect/>
          </a:stretch>
        </p:blipFill>
        <p:spPr>
          <a:xfrm>
            <a:off x="7724496" y="4527421"/>
            <a:ext cx="1905000" cy="1905000"/>
          </a:xfrm>
          <a:prstGeom prst="rect">
            <a:avLst/>
          </a:prstGeom>
        </p:spPr>
      </p:pic>
      <p:pic>
        <p:nvPicPr>
          <p:cNvPr id="15" name="Picture 15" descr="A close up of a sign&#10;&#10;Description generated with high confidence">
            <a:extLst>
              <a:ext uri="{FF2B5EF4-FFF2-40B4-BE49-F238E27FC236}">
                <a16:creationId xmlns:a16="http://schemas.microsoft.com/office/drawing/2014/main" id="{86271555-BA2B-43FF-932C-70CE8835EAD3}"/>
              </a:ext>
            </a:extLst>
          </p:cNvPr>
          <p:cNvPicPr>
            <a:picLocks noChangeAspect="1"/>
          </p:cNvPicPr>
          <p:nvPr/>
        </p:nvPicPr>
        <p:blipFill>
          <a:blip r:embed="rId7"/>
          <a:stretch>
            <a:fillRect/>
          </a:stretch>
        </p:blipFill>
        <p:spPr>
          <a:xfrm>
            <a:off x="3238500" y="4556069"/>
            <a:ext cx="1905000" cy="1905000"/>
          </a:xfrm>
          <a:prstGeom prst="rect">
            <a:avLst/>
          </a:prstGeom>
        </p:spPr>
      </p:pic>
      <p:pic>
        <p:nvPicPr>
          <p:cNvPr id="17" name="Picture 17">
            <a:extLst>
              <a:ext uri="{FF2B5EF4-FFF2-40B4-BE49-F238E27FC236}">
                <a16:creationId xmlns:a16="http://schemas.microsoft.com/office/drawing/2014/main" id="{5FF967F5-3210-42BE-95D9-0148B11D8396}"/>
              </a:ext>
            </a:extLst>
          </p:cNvPr>
          <p:cNvPicPr>
            <a:picLocks noChangeAspect="1"/>
          </p:cNvPicPr>
          <p:nvPr/>
        </p:nvPicPr>
        <p:blipFill>
          <a:blip r:embed="rId8"/>
          <a:stretch>
            <a:fillRect/>
          </a:stretch>
        </p:blipFill>
        <p:spPr>
          <a:xfrm>
            <a:off x="1031577" y="4556069"/>
            <a:ext cx="1905000" cy="1905000"/>
          </a:xfrm>
          <a:prstGeom prst="rect">
            <a:avLst/>
          </a:prstGeom>
        </p:spPr>
      </p:pic>
      <p:pic>
        <p:nvPicPr>
          <p:cNvPr id="19" name="Picture 19">
            <a:extLst>
              <a:ext uri="{FF2B5EF4-FFF2-40B4-BE49-F238E27FC236}">
                <a16:creationId xmlns:a16="http://schemas.microsoft.com/office/drawing/2014/main" id="{54ED7CEA-6A80-41CD-852D-681FA9A3A155}"/>
              </a:ext>
            </a:extLst>
          </p:cNvPr>
          <p:cNvPicPr>
            <a:picLocks noChangeAspect="1"/>
          </p:cNvPicPr>
          <p:nvPr/>
        </p:nvPicPr>
        <p:blipFill>
          <a:blip r:embed="rId9"/>
          <a:stretch>
            <a:fillRect/>
          </a:stretch>
        </p:blipFill>
        <p:spPr>
          <a:xfrm>
            <a:off x="9975859" y="2365664"/>
            <a:ext cx="1905000" cy="1905000"/>
          </a:xfrm>
          <a:prstGeom prst="rect">
            <a:avLst/>
          </a:prstGeom>
        </p:spPr>
      </p:pic>
      <p:pic>
        <p:nvPicPr>
          <p:cNvPr id="21" name="Picture 21" descr="A picture containing text&#10;&#10;Description generated with very high confidence">
            <a:extLst>
              <a:ext uri="{FF2B5EF4-FFF2-40B4-BE49-F238E27FC236}">
                <a16:creationId xmlns:a16="http://schemas.microsoft.com/office/drawing/2014/main" id="{43914435-4E99-4096-83D7-6A7D5EDB086E}"/>
              </a:ext>
            </a:extLst>
          </p:cNvPr>
          <p:cNvPicPr>
            <a:picLocks noChangeAspect="1"/>
          </p:cNvPicPr>
          <p:nvPr/>
        </p:nvPicPr>
        <p:blipFill>
          <a:blip r:embed="rId10"/>
          <a:stretch>
            <a:fillRect/>
          </a:stretch>
        </p:blipFill>
        <p:spPr>
          <a:xfrm>
            <a:off x="7724496" y="2365664"/>
            <a:ext cx="1905000" cy="1905000"/>
          </a:xfrm>
          <a:prstGeom prst="rect">
            <a:avLst/>
          </a:prstGeom>
        </p:spPr>
      </p:pic>
      <p:pic>
        <p:nvPicPr>
          <p:cNvPr id="23" name="Picture 23">
            <a:extLst>
              <a:ext uri="{FF2B5EF4-FFF2-40B4-BE49-F238E27FC236}">
                <a16:creationId xmlns:a16="http://schemas.microsoft.com/office/drawing/2014/main" id="{D9453928-5E0D-4EDF-B6C5-89AF900C40AA}"/>
              </a:ext>
            </a:extLst>
          </p:cNvPr>
          <p:cNvPicPr>
            <a:picLocks noChangeAspect="1"/>
          </p:cNvPicPr>
          <p:nvPr/>
        </p:nvPicPr>
        <p:blipFill>
          <a:blip r:embed="rId11"/>
          <a:stretch>
            <a:fillRect/>
          </a:stretch>
        </p:blipFill>
        <p:spPr>
          <a:xfrm>
            <a:off x="1031577" y="2365664"/>
            <a:ext cx="1905000" cy="1905000"/>
          </a:xfrm>
          <a:prstGeom prst="rect">
            <a:avLst/>
          </a:prstGeom>
        </p:spPr>
      </p:pic>
      <p:pic>
        <p:nvPicPr>
          <p:cNvPr id="25" name="Picture 25" descr="A picture containing clipart&#10;&#10;Description generated with high confidence">
            <a:extLst>
              <a:ext uri="{FF2B5EF4-FFF2-40B4-BE49-F238E27FC236}">
                <a16:creationId xmlns:a16="http://schemas.microsoft.com/office/drawing/2014/main" id="{0020E24B-A287-43DD-953D-FDF3E405DA98}"/>
              </a:ext>
            </a:extLst>
          </p:cNvPr>
          <p:cNvPicPr>
            <a:picLocks noChangeAspect="1"/>
          </p:cNvPicPr>
          <p:nvPr/>
        </p:nvPicPr>
        <p:blipFill>
          <a:blip r:embed="rId12"/>
          <a:stretch>
            <a:fillRect/>
          </a:stretch>
        </p:blipFill>
        <p:spPr>
          <a:xfrm>
            <a:off x="9920441" y="203907"/>
            <a:ext cx="1905000" cy="1905000"/>
          </a:xfrm>
          <a:prstGeom prst="rect">
            <a:avLst/>
          </a:prstGeom>
        </p:spPr>
      </p:pic>
      <p:pic>
        <p:nvPicPr>
          <p:cNvPr id="27" name="Picture 27">
            <a:extLst>
              <a:ext uri="{FF2B5EF4-FFF2-40B4-BE49-F238E27FC236}">
                <a16:creationId xmlns:a16="http://schemas.microsoft.com/office/drawing/2014/main" id="{681E63AB-3F0E-43F3-8691-58524C153F77}"/>
              </a:ext>
            </a:extLst>
          </p:cNvPr>
          <p:cNvPicPr>
            <a:picLocks noChangeAspect="1"/>
          </p:cNvPicPr>
          <p:nvPr/>
        </p:nvPicPr>
        <p:blipFill>
          <a:blip r:embed="rId13"/>
          <a:stretch>
            <a:fillRect/>
          </a:stretch>
        </p:blipFill>
        <p:spPr>
          <a:xfrm>
            <a:off x="7724496" y="203907"/>
            <a:ext cx="1905000" cy="1905000"/>
          </a:xfrm>
          <a:prstGeom prst="rect">
            <a:avLst/>
          </a:prstGeom>
        </p:spPr>
      </p:pic>
      <p:pic>
        <p:nvPicPr>
          <p:cNvPr id="29" name="Picture 29">
            <a:extLst>
              <a:ext uri="{FF2B5EF4-FFF2-40B4-BE49-F238E27FC236}">
                <a16:creationId xmlns:a16="http://schemas.microsoft.com/office/drawing/2014/main" id="{6005790E-8DCE-4FDB-B3E0-AF498C13F49E}"/>
              </a:ext>
            </a:extLst>
          </p:cNvPr>
          <p:cNvPicPr>
            <a:picLocks noChangeAspect="1"/>
          </p:cNvPicPr>
          <p:nvPr/>
        </p:nvPicPr>
        <p:blipFill>
          <a:blip r:embed="rId14"/>
          <a:stretch>
            <a:fillRect/>
          </a:stretch>
        </p:blipFill>
        <p:spPr>
          <a:xfrm>
            <a:off x="5476009" y="189583"/>
            <a:ext cx="1905000" cy="1905000"/>
          </a:xfrm>
          <a:prstGeom prst="rect">
            <a:avLst/>
          </a:prstGeom>
        </p:spPr>
      </p:pic>
      <p:pic>
        <p:nvPicPr>
          <p:cNvPr id="31" name="Picture 31">
            <a:extLst>
              <a:ext uri="{FF2B5EF4-FFF2-40B4-BE49-F238E27FC236}">
                <a16:creationId xmlns:a16="http://schemas.microsoft.com/office/drawing/2014/main" id="{96C80F03-D44D-4CEF-8C53-D49E817E1463}"/>
              </a:ext>
            </a:extLst>
          </p:cNvPr>
          <p:cNvPicPr>
            <a:picLocks noChangeAspect="1"/>
          </p:cNvPicPr>
          <p:nvPr/>
        </p:nvPicPr>
        <p:blipFill>
          <a:blip r:embed="rId15"/>
          <a:stretch>
            <a:fillRect/>
          </a:stretch>
        </p:blipFill>
        <p:spPr>
          <a:xfrm>
            <a:off x="3238500" y="174943"/>
            <a:ext cx="1905000" cy="1905000"/>
          </a:xfrm>
          <a:prstGeom prst="rect">
            <a:avLst/>
          </a:prstGeom>
        </p:spPr>
      </p:pic>
      <p:pic>
        <p:nvPicPr>
          <p:cNvPr id="33" name="Picture 33">
            <a:extLst>
              <a:ext uri="{FF2B5EF4-FFF2-40B4-BE49-F238E27FC236}">
                <a16:creationId xmlns:a16="http://schemas.microsoft.com/office/drawing/2014/main" id="{9B30B8A2-DEEB-4C60-9F0A-9B54F6101A94}"/>
              </a:ext>
            </a:extLst>
          </p:cNvPr>
          <p:cNvPicPr>
            <a:picLocks noChangeAspect="1"/>
          </p:cNvPicPr>
          <p:nvPr/>
        </p:nvPicPr>
        <p:blipFill>
          <a:blip r:embed="rId16"/>
          <a:stretch>
            <a:fillRect/>
          </a:stretch>
        </p:blipFill>
        <p:spPr>
          <a:xfrm>
            <a:off x="3238500" y="2365664"/>
            <a:ext cx="1905000" cy="1905000"/>
          </a:xfrm>
          <a:prstGeom prst="rect">
            <a:avLst/>
          </a:prstGeom>
        </p:spPr>
      </p:pic>
      <p:pic>
        <p:nvPicPr>
          <p:cNvPr id="35" name="Picture 35" descr="A picture containing clipart&#10;&#10;Description generated with high confidence">
            <a:extLst>
              <a:ext uri="{FF2B5EF4-FFF2-40B4-BE49-F238E27FC236}">
                <a16:creationId xmlns:a16="http://schemas.microsoft.com/office/drawing/2014/main" id="{C592063F-193B-456F-98A6-E23BF1882240}"/>
              </a:ext>
            </a:extLst>
          </p:cNvPr>
          <p:cNvPicPr>
            <a:picLocks noChangeAspect="1"/>
          </p:cNvPicPr>
          <p:nvPr/>
        </p:nvPicPr>
        <p:blipFill>
          <a:blip r:embed="rId17"/>
          <a:stretch>
            <a:fillRect/>
          </a:stretch>
        </p:blipFill>
        <p:spPr>
          <a:xfrm>
            <a:off x="1031577" y="203907"/>
            <a:ext cx="1905000" cy="1876352"/>
          </a:xfrm>
          <a:prstGeom prst="rect">
            <a:avLst/>
          </a:prstGeom>
        </p:spPr>
      </p:pic>
    </p:spTree>
    <p:extLst>
      <p:ext uri="{BB962C8B-B14F-4D97-AF65-F5344CB8AC3E}">
        <p14:creationId xmlns:p14="http://schemas.microsoft.com/office/powerpoint/2010/main" val="2906148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E887-2242-B047-B4DD-0D94E60D01E8}"/>
              </a:ext>
            </a:extLst>
          </p:cNvPr>
          <p:cNvSpPr>
            <a:spLocks noGrp="1"/>
          </p:cNvSpPr>
          <p:nvPr>
            <p:ph type="title"/>
          </p:nvPr>
        </p:nvSpPr>
        <p:spPr>
          <a:xfrm>
            <a:off x="2942895" y="214314"/>
            <a:ext cx="8187071" cy="2080989"/>
          </a:xfrm>
        </p:spPr>
        <p:txBody>
          <a:bodyPr>
            <a:noAutofit/>
          </a:bodyPr>
          <a:lstStyle/>
          <a:p>
            <a:r>
              <a:rPr lang="en-US" altLang="zh-CN" sz="6600"/>
              <a:t>Major</a:t>
            </a:r>
            <a:r>
              <a:rPr lang="zh-CN" altLang="en-US" sz="6600"/>
              <a:t> </a:t>
            </a:r>
            <a:r>
              <a:rPr lang="en-US" altLang="zh-CN" sz="6600"/>
              <a:t>workflow</a:t>
            </a:r>
            <a:r>
              <a:rPr lang="zh-CN" altLang="en-US" sz="6600"/>
              <a:t> </a:t>
            </a:r>
            <a:r>
              <a:rPr lang="en-US" altLang="zh-CN" sz="6600"/>
              <a:t>and</a:t>
            </a:r>
            <a:r>
              <a:rPr lang="zh-CN" altLang="en-US" sz="6600"/>
              <a:t> </a:t>
            </a:r>
            <a:r>
              <a:rPr lang="en-US" altLang="zh-CN" sz="6600"/>
              <a:t>analysis</a:t>
            </a:r>
            <a:endParaRPr lang="en-US" sz="6600"/>
          </a:p>
        </p:txBody>
      </p:sp>
      <p:sp>
        <p:nvSpPr>
          <p:cNvPr id="3" name="Text Placeholder 2">
            <a:extLst>
              <a:ext uri="{FF2B5EF4-FFF2-40B4-BE49-F238E27FC236}">
                <a16:creationId xmlns:a16="http://schemas.microsoft.com/office/drawing/2014/main" id="{9A649F61-EB25-2B44-AC92-F2EAEA543FA6}"/>
              </a:ext>
            </a:extLst>
          </p:cNvPr>
          <p:cNvSpPr>
            <a:spLocks noGrp="1"/>
          </p:cNvSpPr>
          <p:nvPr>
            <p:ph type="body" idx="1"/>
          </p:nvPr>
        </p:nvSpPr>
        <p:spPr>
          <a:xfrm>
            <a:off x="2885742" y="2380697"/>
            <a:ext cx="8187070" cy="3962620"/>
          </a:xfrm>
        </p:spPr>
        <p:txBody>
          <a:bodyPr>
            <a:noAutofit/>
          </a:bodyPr>
          <a:lstStyle/>
          <a:p>
            <a:pPr marL="342900" indent="-342900">
              <a:lnSpc>
                <a:spcPct val="200000"/>
              </a:lnSpc>
              <a:buFont typeface="Arial" panose="020B0604020202020204" pitchFamily="34" charset="0"/>
              <a:buChar char="•"/>
            </a:pPr>
            <a:r>
              <a:rPr lang="en-US" altLang="zh-CN" sz="2400" cap="none"/>
              <a:t>Edge</a:t>
            </a:r>
            <a:r>
              <a:rPr lang="zh-CN" altLang="en-US" sz="2400" cap="none"/>
              <a:t> </a:t>
            </a:r>
            <a:r>
              <a:rPr lang="en-US" altLang="zh-CN" sz="2400" cap="none"/>
              <a:t>detection</a:t>
            </a:r>
          </a:p>
          <a:p>
            <a:pPr marL="342900" indent="-342900">
              <a:lnSpc>
                <a:spcPct val="200000"/>
              </a:lnSpc>
              <a:buFont typeface="Arial" panose="020B0604020202020204" pitchFamily="34" charset="0"/>
              <a:buChar char="•"/>
            </a:pPr>
            <a:r>
              <a:rPr lang="en-US" altLang="zh-CN" sz="2400" cap="none"/>
              <a:t>Convolutional</a:t>
            </a:r>
            <a:r>
              <a:rPr lang="zh-CN" altLang="en-US" sz="2400" cap="none"/>
              <a:t> </a:t>
            </a:r>
            <a:r>
              <a:rPr lang="en-US" altLang="zh-CN" sz="2400" cap="none"/>
              <a:t>Autoencoder</a:t>
            </a:r>
          </a:p>
          <a:p>
            <a:pPr marL="342900" indent="-342900">
              <a:lnSpc>
                <a:spcPct val="200000"/>
              </a:lnSpc>
              <a:buFont typeface="Arial" panose="020B0604020202020204" pitchFamily="34" charset="0"/>
              <a:buChar char="•"/>
            </a:pPr>
            <a:r>
              <a:rPr lang="en-US" altLang="zh-CN" sz="2400" cap="none"/>
              <a:t>PCA</a:t>
            </a:r>
            <a:r>
              <a:rPr lang="zh-CN" altLang="en-US" sz="2400" cap="none"/>
              <a:t> </a:t>
            </a:r>
            <a:r>
              <a:rPr lang="en-US" altLang="zh-CN" sz="2400" cap="none"/>
              <a:t>for</a:t>
            </a:r>
            <a:r>
              <a:rPr lang="zh-CN" altLang="en-US" sz="2400" cap="none"/>
              <a:t> </a:t>
            </a:r>
            <a:r>
              <a:rPr lang="en-US" altLang="zh-CN" sz="2400" cap="none"/>
              <a:t>dimension</a:t>
            </a:r>
            <a:r>
              <a:rPr lang="zh-CN" altLang="en-US" sz="2400" cap="none"/>
              <a:t> </a:t>
            </a:r>
            <a:r>
              <a:rPr lang="en-US" altLang="zh-CN" sz="2400" cap="none"/>
              <a:t>reduction</a:t>
            </a:r>
          </a:p>
          <a:p>
            <a:pPr marL="342900" indent="-342900">
              <a:lnSpc>
                <a:spcPct val="200000"/>
              </a:lnSpc>
              <a:buFont typeface="Arial" panose="020B0604020202020204" pitchFamily="34" charset="0"/>
              <a:buChar char="•"/>
            </a:pPr>
            <a:r>
              <a:rPr lang="en-US" altLang="zh-CN" sz="2400" cap="none"/>
              <a:t>K-means</a:t>
            </a:r>
            <a:r>
              <a:rPr lang="zh-CN" altLang="en-US" sz="2400" cap="none"/>
              <a:t> </a:t>
            </a:r>
            <a:r>
              <a:rPr lang="en-US" altLang="zh-CN" sz="2400" cap="none"/>
              <a:t>for</a:t>
            </a:r>
            <a:r>
              <a:rPr lang="zh-CN" altLang="en-US" sz="2400" cap="none"/>
              <a:t> </a:t>
            </a:r>
            <a:r>
              <a:rPr lang="en-US" altLang="zh-CN" sz="2400" cap="none"/>
              <a:t>clustering</a:t>
            </a:r>
          </a:p>
          <a:p>
            <a:pPr marL="342900" indent="-342900">
              <a:lnSpc>
                <a:spcPct val="200000"/>
              </a:lnSpc>
              <a:buFont typeface="Arial" panose="020B0604020202020204" pitchFamily="34" charset="0"/>
              <a:buChar char="•"/>
            </a:pPr>
            <a:r>
              <a:rPr lang="en-US" altLang="zh-CN" sz="2400" cap="none"/>
              <a:t>Community</a:t>
            </a:r>
            <a:r>
              <a:rPr lang="zh-CN" altLang="en-US" sz="2400" cap="none"/>
              <a:t> </a:t>
            </a:r>
            <a:r>
              <a:rPr lang="en-US" altLang="zh-CN" sz="2400" cap="none"/>
              <a:t>Detection</a:t>
            </a:r>
            <a:r>
              <a:rPr lang="zh-CN" altLang="en-US" sz="2400" cap="none"/>
              <a:t> </a:t>
            </a:r>
            <a:r>
              <a:rPr lang="en-US" altLang="zh-CN" sz="2400" cap="none"/>
              <a:t>within</a:t>
            </a:r>
            <a:r>
              <a:rPr lang="zh-CN" altLang="en-US" sz="2400" cap="none"/>
              <a:t> </a:t>
            </a:r>
            <a:r>
              <a:rPr lang="en-US" altLang="zh-CN" sz="2400" cap="none"/>
              <a:t>cluster</a:t>
            </a:r>
            <a:endParaRPr lang="en-US" sz="2400" cap="none"/>
          </a:p>
        </p:txBody>
      </p:sp>
    </p:spTree>
    <p:extLst>
      <p:ext uri="{BB962C8B-B14F-4D97-AF65-F5344CB8AC3E}">
        <p14:creationId xmlns:p14="http://schemas.microsoft.com/office/powerpoint/2010/main" val="4014151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55FA-D20D-924B-B616-36955050611D}"/>
              </a:ext>
            </a:extLst>
          </p:cNvPr>
          <p:cNvSpPr>
            <a:spLocks noGrp="1"/>
          </p:cNvSpPr>
          <p:nvPr>
            <p:ph type="title"/>
          </p:nvPr>
        </p:nvSpPr>
        <p:spPr>
          <a:xfrm>
            <a:off x="1144799" y="428836"/>
            <a:ext cx="4856200" cy="1320855"/>
          </a:xfrm>
        </p:spPr>
        <p:txBody>
          <a:bodyPr>
            <a:normAutofit/>
          </a:bodyPr>
          <a:lstStyle/>
          <a:p>
            <a:r>
              <a:rPr lang="en-US" altLang="zh-CN" sz="4400"/>
              <a:t>Workflow</a:t>
            </a:r>
            <a:endParaRPr lang="en-US" sz="4400"/>
          </a:p>
        </p:txBody>
      </p:sp>
      <p:pic>
        <p:nvPicPr>
          <p:cNvPr id="4" name="Picture 3">
            <a:extLst>
              <a:ext uri="{FF2B5EF4-FFF2-40B4-BE49-F238E27FC236}">
                <a16:creationId xmlns:a16="http://schemas.microsoft.com/office/drawing/2014/main" id="{296CB026-05D8-624E-956D-F5671AEF7F79}"/>
              </a:ext>
            </a:extLst>
          </p:cNvPr>
          <p:cNvPicPr>
            <a:picLocks noChangeAspect="1"/>
          </p:cNvPicPr>
          <p:nvPr/>
        </p:nvPicPr>
        <p:blipFill>
          <a:blip r:embed="rId2"/>
          <a:stretch>
            <a:fillRect/>
          </a:stretch>
        </p:blipFill>
        <p:spPr>
          <a:xfrm>
            <a:off x="6155686" y="1603551"/>
            <a:ext cx="5186093" cy="2398324"/>
          </a:xfrm>
          <a:prstGeom prst="rect">
            <a:avLst/>
          </a:prstGeom>
        </p:spPr>
      </p:pic>
      <p:sp>
        <p:nvSpPr>
          <p:cNvPr id="7" name="Down Arrow 6">
            <a:extLst>
              <a:ext uri="{FF2B5EF4-FFF2-40B4-BE49-F238E27FC236}">
                <a16:creationId xmlns:a16="http://schemas.microsoft.com/office/drawing/2014/main" id="{2649866C-E85C-8A47-8A3B-38588C9B36D6}"/>
              </a:ext>
            </a:extLst>
          </p:cNvPr>
          <p:cNvSpPr/>
          <p:nvPr/>
        </p:nvSpPr>
        <p:spPr>
          <a:xfrm>
            <a:off x="8606247" y="3989664"/>
            <a:ext cx="178077" cy="694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C16EEDA-AA1D-2049-B5D5-32A6CE68AC46}"/>
              </a:ext>
            </a:extLst>
          </p:cNvPr>
          <p:cNvSpPr txBox="1"/>
          <p:nvPr/>
        </p:nvSpPr>
        <p:spPr>
          <a:xfrm>
            <a:off x="8784324" y="4158259"/>
            <a:ext cx="1089309" cy="369332"/>
          </a:xfrm>
          <a:prstGeom prst="rect">
            <a:avLst/>
          </a:prstGeom>
          <a:noFill/>
        </p:spPr>
        <p:txBody>
          <a:bodyPr wrap="square" rtlCol="0">
            <a:spAutoFit/>
          </a:bodyPr>
          <a:lstStyle/>
          <a:p>
            <a:r>
              <a:rPr lang="en-US" altLang="zh-CN">
                <a:solidFill>
                  <a:srgbClr val="F9B224"/>
                </a:solidFill>
              </a:rPr>
              <a:t>PCA</a:t>
            </a:r>
            <a:r>
              <a:rPr lang="zh-CN" altLang="en-US">
                <a:solidFill>
                  <a:srgbClr val="F9B224"/>
                </a:solidFill>
              </a:rPr>
              <a:t> </a:t>
            </a:r>
            <a:endParaRPr lang="en-US">
              <a:solidFill>
                <a:srgbClr val="F9B224"/>
              </a:solidFill>
            </a:endParaRPr>
          </a:p>
        </p:txBody>
      </p:sp>
      <p:sp>
        <p:nvSpPr>
          <p:cNvPr id="9" name="TextBox 8">
            <a:extLst>
              <a:ext uri="{FF2B5EF4-FFF2-40B4-BE49-F238E27FC236}">
                <a16:creationId xmlns:a16="http://schemas.microsoft.com/office/drawing/2014/main" id="{1D4BAF6B-F862-3248-8C08-4B9AC4FBAEDE}"/>
              </a:ext>
            </a:extLst>
          </p:cNvPr>
          <p:cNvSpPr txBox="1"/>
          <p:nvPr/>
        </p:nvSpPr>
        <p:spPr>
          <a:xfrm>
            <a:off x="8197871" y="4703378"/>
            <a:ext cx="1101722" cy="369332"/>
          </a:xfrm>
          <a:prstGeom prst="rect">
            <a:avLst/>
          </a:prstGeom>
          <a:noFill/>
        </p:spPr>
        <p:txBody>
          <a:bodyPr wrap="square" rtlCol="0">
            <a:spAutoFit/>
          </a:bodyPr>
          <a:lstStyle/>
          <a:p>
            <a:r>
              <a:rPr lang="en-US" altLang="zh-CN">
                <a:solidFill>
                  <a:schemeClr val="tx1">
                    <a:lumMod val="65000"/>
                    <a:lumOff val="35000"/>
                  </a:schemeClr>
                </a:solidFill>
              </a:rPr>
              <a:t>K-means</a:t>
            </a:r>
            <a:r>
              <a:rPr lang="zh-CN" altLang="en-US">
                <a:solidFill>
                  <a:schemeClr val="tx1">
                    <a:lumMod val="65000"/>
                    <a:lumOff val="35000"/>
                  </a:schemeClr>
                </a:solidFill>
              </a:rPr>
              <a:t> </a:t>
            </a:r>
            <a:endParaRPr lang="en-US">
              <a:solidFill>
                <a:schemeClr val="tx1">
                  <a:lumMod val="65000"/>
                  <a:lumOff val="35000"/>
                </a:schemeClr>
              </a:solidFill>
            </a:endParaRPr>
          </a:p>
        </p:txBody>
      </p:sp>
      <p:sp>
        <p:nvSpPr>
          <p:cNvPr id="13" name="TextBox 12">
            <a:extLst>
              <a:ext uri="{FF2B5EF4-FFF2-40B4-BE49-F238E27FC236}">
                <a16:creationId xmlns:a16="http://schemas.microsoft.com/office/drawing/2014/main" id="{EFAB93DE-FC99-B942-96E3-79EA54186ADC}"/>
              </a:ext>
            </a:extLst>
          </p:cNvPr>
          <p:cNvSpPr txBox="1"/>
          <p:nvPr/>
        </p:nvSpPr>
        <p:spPr>
          <a:xfrm>
            <a:off x="990112" y="1198111"/>
            <a:ext cx="4346367" cy="5355312"/>
          </a:xfrm>
          <a:prstGeom prst="rect">
            <a:avLst/>
          </a:prstGeom>
          <a:noFill/>
        </p:spPr>
        <p:txBody>
          <a:bodyPr wrap="square" rtlCol="0">
            <a:spAutoFit/>
          </a:bodyPr>
          <a:lstStyle/>
          <a:p>
            <a:pPr marL="285750" indent="-285750">
              <a:buFont typeface="Arial" panose="020B0604020202020204" pitchFamily="34" charset="0"/>
              <a:buChar char="•"/>
            </a:pPr>
            <a:r>
              <a:rPr lang="en-US" altLang="zh-CN"/>
              <a:t>Our</a:t>
            </a:r>
            <a:r>
              <a:rPr lang="zh-CN" altLang="en-US"/>
              <a:t> </a:t>
            </a:r>
            <a:r>
              <a:rPr lang="en-US" altLang="zh-CN"/>
              <a:t>main</a:t>
            </a:r>
            <a:r>
              <a:rPr lang="zh-CN" altLang="en-US"/>
              <a:t> </a:t>
            </a:r>
            <a:r>
              <a:rPr lang="en-US" altLang="zh-CN"/>
              <a:t>focus</a:t>
            </a:r>
            <a:r>
              <a:rPr lang="zh-CN" altLang="en-US"/>
              <a:t> </a:t>
            </a:r>
            <a:r>
              <a:rPr lang="en-US" altLang="zh-CN"/>
              <a:t>is</a:t>
            </a:r>
            <a:r>
              <a:rPr lang="zh-CN" altLang="en-US"/>
              <a:t> </a:t>
            </a:r>
            <a:r>
              <a:rPr lang="en-US" altLang="zh-CN"/>
              <a:t>the</a:t>
            </a:r>
            <a:r>
              <a:rPr lang="zh-CN" altLang="en-US"/>
              <a:t> </a:t>
            </a:r>
            <a:r>
              <a:rPr lang="en-US" altLang="zh-CN"/>
              <a:t>shape</a:t>
            </a:r>
            <a:r>
              <a:rPr lang="zh-CN" altLang="en-US"/>
              <a:t> </a:t>
            </a:r>
            <a:r>
              <a:rPr lang="en-US" altLang="zh-CN"/>
              <a:t>rather</a:t>
            </a:r>
            <a:r>
              <a:rPr lang="zh-CN" altLang="en-US"/>
              <a:t> </a:t>
            </a:r>
            <a:r>
              <a:rPr lang="en-US" altLang="zh-CN"/>
              <a:t>than</a:t>
            </a:r>
            <a:r>
              <a:rPr lang="zh-CN" altLang="en-US"/>
              <a:t> </a:t>
            </a:r>
            <a:r>
              <a:rPr lang="en-US" altLang="zh-CN"/>
              <a:t>color,</a:t>
            </a:r>
            <a:r>
              <a:rPr lang="zh-CN" altLang="en-US"/>
              <a:t> </a:t>
            </a:r>
            <a:r>
              <a:rPr lang="en-US" altLang="zh-CN"/>
              <a:t>so</a:t>
            </a:r>
            <a:r>
              <a:rPr lang="zh-CN" altLang="en-US"/>
              <a:t> </a:t>
            </a:r>
            <a:r>
              <a:rPr lang="en-US" altLang="zh-CN"/>
              <a:t>we</a:t>
            </a:r>
            <a:r>
              <a:rPr lang="zh-CN" altLang="en-US"/>
              <a:t> </a:t>
            </a:r>
            <a:r>
              <a:rPr lang="en-US" altLang="zh-CN"/>
              <a:t>firstly</a:t>
            </a:r>
            <a:r>
              <a:rPr lang="zh-CN" altLang="en-US"/>
              <a:t> </a:t>
            </a:r>
            <a:r>
              <a:rPr lang="en-US" altLang="zh-CN"/>
              <a:t>applied</a:t>
            </a:r>
            <a:r>
              <a:rPr lang="zh-CN" altLang="en-US"/>
              <a:t> </a:t>
            </a:r>
            <a:r>
              <a:rPr lang="en-US" altLang="zh-CN"/>
              <a:t>edge</a:t>
            </a:r>
            <a:r>
              <a:rPr lang="zh-CN" altLang="en-US"/>
              <a:t> </a:t>
            </a:r>
            <a:r>
              <a:rPr lang="en-US" altLang="zh-CN"/>
              <a:t>detection</a:t>
            </a:r>
            <a:r>
              <a:rPr lang="zh-CN" altLang="en-US"/>
              <a:t> </a:t>
            </a:r>
            <a:r>
              <a:rPr lang="en-US" altLang="zh-CN"/>
              <a:t>algorithm</a:t>
            </a:r>
            <a:r>
              <a:rPr lang="zh-CN" altLang="en-US"/>
              <a:t> </a:t>
            </a:r>
            <a:r>
              <a:rPr lang="en-US" altLang="zh-CN"/>
              <a:t>on</a:t>
            </a:r>
            <a:r>
              <a:rPr lang="zh-CN" altLang="en-US"/>
              <a:t> </a:t>
            </a:r>
            <a:r>
              <a:rPr lang="en-US" altLang="zh-CN"/>
              <a:t>all</a:t>
            </a:r>
            <a:r>
              <a:rPr lang="zh-CN" altLang="en-US"/>
              <a:t> </a:t>
            </a:r>
            <a:r>
              <a:rPr lang="en-US" altLang="zh-CN"/>
              <a:t>the</a:t>
            </a:r>
            <a:r>
              <a:rPr lang="zh-CN" altLang="en-US"/>
              <a:t> </a:t>
            </a:r>
            <a:r>
              <a:rPr lang="en-US" altLang="zh-CN"/>
              <a:t>training</a:t>
            </a:r>
            <a:r>
              <a:rPr lang="zh-CN" altLang="en-US"/>
              <a:t> </a:t>
            </a:r>
            <a:r>
              <a:rPr lang="en-US" altLang="zh-CN"/>
              <a:t>image.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Convolu</a:t>
            </a:r>
            <a:r>
              <a:rPr lang="en-US" altLang="zh-CN"/>
              <a:t>tional</a:t>
            </a:r>
            <a:r>
              <a:rPr lang="zh-CN" altLang="en-US"/>
              <a:t> </a:t>
            </a:r>
            <a:r>
              <a:rPr lang="en-US" altLang="zh-CN"/>
              <a:t>Autoencoder</a:t>
            </a:r>
            <a:r>
              <a:rPr lang="zh-CN" altLang="en-US"/>
              <a:t> </a:t>
            </a:r>
            <a:r>
              <a:rPr lang="en-US" altLang="zh-CN"/>
              <a:t>is</a:t>
            </a:r>
            <a:r>
              <a:rPr lang="zh-CN" altLang="en-US"/>
              <a:t> </a:t>
            </a:r>
            <a:r>
              <a:rPr lang="en-US" altLang="zh-CN"/>
              <a:t>applied</a:t>
            </a:r>
            <a:r>
              <a:rPr lang="zh-CN" altLang="en-US"/>
              <a:t> </a:t>
            </a:r>
            <a:r>
              <a:rPr lang="en-US" altLang="zh-CN"/>
              <a:t>to</a:t>
            </a:r>
            <a:r>
              <a:rPr lang="zh-CN" altLang="en-US"/>
              <a:t> </a:t>
            </a:r>
            <a:r>
              <a:rPr lang="en-US" altLang="zh-CN"/>
              <a:t>extract</a:t>
            </a:r>
            <a:r>
              <a:rPr lang="zh-CN" altLang="en-US"/>
              <a:t> </a:t>
            </a:r>
            <a:r>
              <a:rPr lang="en-US" altLang="zh-CN"/>
              <a:t>the</a:t>
            </a:r>
            <a:r>
              <a:rPr lang="zh-CN" altLang="en-US"/>
              <a:t> </a:t>
            </a:r>
            <a:r>
              <a:rPr lang="en-US" altLang="zh-CN"/>
              <a:t>features</a:t>
            </a:r>
            <a:r>
              <a:rPr lang="zh-CN" altLang="en-US"/>
              <a:t> </a:t>
            </a:r>
            <a:r>
              <a:rPr lang="en-US" altLang="zh-CN"/>
              <a:t>of</a:t>
            </a:r>
            <a:r>
              <a:rPr lang="zh-CN" altLang="en-US"/>
              <a:t> </a:t>
            </a:r>
            <a:r>
              <a:rPr lang="en-US" altLang="zh-CN"/>
              <a:t>image.</a:t>
            </a:r>
            <a:r>
              <a:rPr lang="zh-CN" altLang="en-US"/>
              <a:t> </a:t>
            </a:r>
            <a:r>
              <a:rPr lang="en-US" altLang="zh-CN"/>
              <a:t>it</a:t>
            </a:r>
            <a:r>
              <a:rPr lang="en-US"/>
              <a:t> is trained using a simple L2 loss between original and reconstructed image.</a:t>
            </a:r>
          </a:p>
          <a:p>
            <a:endParaRPr lang="en-US"/>
          </a:p>
          <a:p>
            <a:pPr marL="285750" indent="-285750">
              <a:buFont typeface="Arial" panose="020B0604020202020204" pitchFamily="34" charset="0"/>
              <a:buChar char="•"/>
            </a:pPr>
            <a:r>
              <a:rPr lang="en-US"/>
              <a:t>All images are then encoded to latent vectors</a:t>
            </a:r>
            <a:r>
              <a:rPr lang="en-US" altLang="zh-CN"/>
              <a:t>.</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t>F</a:t>
            </a:r>
            <a:r>
              <a:rPr lang="en-US"/>
              <a:t>ollowed by a </a:t>
            </a:r>
            <a:r>
              <a:rPr lang="en-US" altLang="zh-CN"/>
              <a:t>PCA</a:t>
            </a:r>
            <a:r>
              <a:rPr lang="en-US"/>
              <a:t> dimensionality reduction </a:t>
            </a:r>
            <a:r>
              <a:rPr lang="en-US" altLang="zh-CN"/>
              <a:t>and</a:t>
            </a:r>
            <a:r>
              <a:rPr lang="zh-CN" altLang="en-US"/>
              <a:t> </a:t>
            </a:r>
            <a:r>
              <a:rPr lang="en-US" altLang="zh-CN"/>
              <a:t>then</a:t>
            </a:r>
            <a:r>
              <a:rPr lang="zh-CN" altLang="en-US"/>
              <a:t> </a:t>
            </a:r>
            <a:r>
              <a:rPr lang="en-US" altLang="zh-CN"/>
              <a:t>do</a:t>
            </a:r>
            <a:r>
              <a:rPr lang="zh-CN" altLang="en-US"/>
              <a:t> </a:t>
            </a:r>
            <a:r>
              <a:rPr lang="en-US" altLang="zh-CN"/>
              <a:t>K-means</a:t>
            </a:r>
            <a:r>
              <a:rPr lang="zh-CN" altLang="en-US"/>
              <a:t> </a:t>
            </a:r>
            <a:r>
              <a:rPr lang="en-US" altLang="zh-CN"/>
              <a:t>clustering</a:t>
            </a:r>
            <a:r>
              <a:rPr lang="zh-CN" altLang="en-US"/>
              <a:t> </a:t>
            </a:r>
            <a:r>
              <a:rPr lang="en-US" altLang="zh-CN"/>
              <a:t>on</a:t>
            </a:r>
            <a:r>
              <a:rPr lang="zh-CN" altLang="en-US"/>
              <a:t> </a:t>
            </a:r>
            <a:r>
              <a:rPr lang="en-US" altLang="zh-CN"/>
              <a:t>the</a:t>
            </a:r>
            <a:r>
              <a:rPr lang="zh-CN" altLang="en-US"/>
              <a:t> </a:t>
            </a:r>
            <a:r>
              <a:rPr lang="en-US" altLang="zh-CN"/>
              <a:t>reduced</a:t>
            </a:r>
            <a:r>
              <a:rPr lang="zh-CN" altLang="en-US"/>
              <a:t> </a:t>
            </a:r>
            <a:r>
              <a:rPr lang="en-US" altLang="zh-CN"/>
              <a:t>space.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ltLang="zh-CN"/>
              <a:t>Within</a:t>
            </a:r>
            <a:r>
              <a:rPr lang="zh-CN" altLang="en-US"/>
              <a:t> </a:t>
            </a:r>
            <a:r>
              <a:rPr lang="en-US" altLang="zh-CN"/>
              <a:t>each</a:t>
            </a:r>
            <a:r>
              <a:rPr lang="zh-CN" altLang="en-US"/>
              <a:t> </a:t>
            </a:r>
            <a:r>
              <a:rPr lang="en-US" altLang="zh-CN"/>
              <a:t>cluster,</a:t>
            </a:r>
            <a:r>
              <a:rPr lang="zh-CN" altLang="en-US"/>
              <a:t> </a:t>
            </a:r>
            <a:r>
              <a:rPr lang="en-US" altLang="zh-CN"/>
              <a:t>we</a:t>
            </a:r>
            <a:r>
              <a:rPr lang="zh-CN" altLang="en-US"/>
              <a:t> </a:t>
            </a:r>
            <a:r>
              <a:rPr lang="en-US" altLang="zh-CN"/>
              <a:t>applied</a:t>
            </a:r>
            <a:r>
              <a:rPr lang="zh-CN" altLang="en-US"/>
              <a:t> </a:t>
            </a:r>
            <a:r>
              <a:rPr lang="en-US" altLang="zh-CN"/>
              <a:t>community</a:t>
            </a:r>
            <a:r>
              <a:rPr lang="zh-CN" altLang="en-US"/>
              <a:t> </a:t>
            </a:r>
            <a:r>
              <a:rPr lang="en-US" altLang="zh-CN"/>
              <a:t>detection</a:t>
            </a:r>
            <a:r>
              <a:rPr lang="zh-CN" altLang="en-US"/>
              <a:t> </a:t>
            </a:r>
            <a:r>
              <a:rPr lang="en-US" altLang="zh-CN"/>
              <a:t>method</a:t>
            </a:r>
            <a:r>
              <a:rPr lang="en-US"/>
              <a:t>. </a:t>
            </a:r>
          </a:p>
          <a:p>
            <a:endParaRPr lang="en-US"/>
          </a:p>
        </p:txBody>
      </p:sp>
      <p:sp>
        <p:nvSpPr>
          <p:cNvPr id="10" name="Down Arrow 9">
            <a:extLst>
              <a:ext uri="{FF2B5EF4-FFF2-40B4-BE49-F238E27FC236}">
                <a16:creationId xmlns:a16="http://schemas.microsoft.com/office/drawing/2014/main" id="{231436CD-3171-C846-9780-496C7DC1BB46}"/>
              </a:ext>
            </a:extLst>
          </p:cNvPr>
          <p:cNvSpPr/>
          <p:nvPr/>
        </p:nvSpPr>
        <p:spPr>
          <a:xfrm>
            <a:off x="8606246" y="5092112"/>
            <a:ext cx="178077" cy="694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2E2055-508E-0E4F-9045-9C8F600B04A0}"/>
              </a:ext>
            </a:extLst>
          </p:cNvPr>
          <p:cNvSpPr txBox="1"/>
          <p:nvPr/>
        </p:nvSpPr>
        <p:spPr>
          <a:xfrm>
            <a:off x="7674606" y="5809861"/>
            <a:ext cx="2567777" cy="646331"/>
          </a:xfrm>
          <a:prstGeom prst="rect">
            <a:avLst/>
          </a:prstGeom>
          <a:noFill/>
        </p:spPr>
        <p:txBody>
          <a:bodyPr wrap="square" rtlCol="0">
            <a:spAutoFit/>
          </a:bodyPr>
          <a:lstStyle/>
          <a:p>
            <a:r>
              <a:rPr lang="en-US" altLang="zh-CN">
                <a:solidFill>
                  <a:schemeClr val="tx1">
                    <a:lumMod val="65000"/>
                    <a:lumOff val="35000"/>
                  </a:schemeClr>
                </a:solidFill>
              </a:rPr>
              <a:t>Community</a:t>
            </a:r>
            <a:r>
              <a:rPr lang="zh-CN" altLang="en-US">
                <a:solidFill>
                  <a:schemeClr val="tx1">
                    <a:lumMod val="65000"/>
                    <a:lumOff val="35000"/>
                  </a:schemeClr>
                </a:solidFill>
              </a:rPr>
              <a:t> </a:t>
            </a:r>
            <a:r>
              <a:rPr lang="en-US" altLang="zh-CN">
                <a:solidFill>
                  <a:schemeClr val="tx1">
                    <a:lumMod val="65000"/>
                    <a:lumOff val="35000"/>
                  </a:schemeClr>
                </a:solidFill>
              </a:rPr>
              <a:t>Detection</a:t>
            </a:r>
            <a:r>
              <a:rPr lang="zh-CN" altLang="en-US">
                <a:solidFill>
                  <a:schemeClr val="tx1">
                    <a:lumMod val="65000"/>
                    <a:lumOff val="35000"/>
                  </a:schemeClr>
                </a:solidFill>
              </a:rPr>
              <a:t> </a:t>
            </a:r>
            <a:r>
              <a:rPr lang="en-US" altLang="zh-CN">
                <a:solidFill>
                  <a:schemeClr val="tx1">
                    <a:lumMod val="65000"/>
                    <a:lumOff val="35000"/>
                  </a:schemeClr>
                </a:solidFill>
              </a:rPr>
              <a:t>within</a:t>
            </a:r>
            <a:r>
              <a:rPr lang="zh-CN" altLang="en-US">
                <a:solidFill>
                  <a:schemeClr val="tx1">
                    <a:lumMod val="65000"/>
                    <a:lumOff val="35000"/>
                  </a:schemeClr>
                </a:solidFill>
              </a:rPr>
              <a:t> </a:t>
            </a:r>
            <a:r>
              <a:rPr lang="en-US" altLang="zh-CN">
                <a:solidFill>
                  <a:schemeClr val="tx1">
                    <a:lumMod val="65000"/>
                    <a:lumOff val="35000"/>
                  </a:schemeClr>
                </a:solidFill>
              </a:rPr>
              <a:t>each</a:t>
            </a:r>
            <a:r>
              <a:rPr lang="zh-CN" altLang="en-US">
                <a:solidFill>
                  <a:schemeClr val="tx1">
                    <a:lumMod val="65000"/>
                    <a:lumOff val="35000"/>
                  </a:schemeClr>
                </a:solidFill>
              </a:rPr>
              <a:t> </a:t>
            </a:r>
            <a:r>
              <a:rPr lang="en-US" altLang="zh-CN">
                <a:solidFill>
                  <a:schemeClr val="tx1">
                    <a:lumMod val="65000"/>
                    <a:lumOff val="35000"/>
                  </a:schemeClr>
                </a:solidFill>
              </a:rPr>
              <a:t>cluster</a:t>
            </a:r>
            <a:r>
              <a:rPr lang="zh-CN" altLang="en-US">
                <a:solidFill>
                  <a:schemeClr val="tx1">
                    <a:lumMod val="65000"/>
                    <a:lumOff val="35000"/>
                  </a:schemeClr>
                </a:solidFill>
              </a:rPr>
              <a:t> </a:t>
            </a:r>
            <a:endParaRPr lang="en-US">
              <a:solidFill>
                <a:schemeClr val="tx1">
                  <a:lumMod val="65000"/>
                  <a:lumOff val="35000"/>
                </a:schemeClr>
              </a:solidFill>
            </a:endParaRPr>
          </a:p>
        </p:txBody>
      </p:sp>
      <p:pic>
        <p:nvPicPr>
          <p:cNvPr id="5" name="Picture 4" descr="A picture containing clipart&#10;&#10;Description automatically generated">
            <a:extLst>
              <a:ext uri="{FF2B5EF4-FFF2-40B4-BE49-F238E27FC236}">
                <a16:creationId xmlns:a16="http://schemas.microsoft.com/office/drawing/2014/main" id="{075611A0-4EF3-AF4D-81A5-2A80A22EE651}"/>
              </a:ext>
            </a:extLst>
          </p:cNvPr>
          <p:cNvPicPr>
            <a:picLocks noChangeAspect="1"/>
          </p:cNvPicPr>
          <p:nvPr/>
        </p:nvPicPr>
        <p:blipFill>
          <a:blip r:embed="rId3"/>
          <a:stretch>
            <a:fillRect/>
          </a:stretch>
        </p:blipFill>
        <p:spPr>
          <a:xfrm>
            <a:off x="6384022" y="819675"/>
            <a:ext cx="756873" cy="756873"/>
          </a:xfrm>
          <a:prstGeom prst="rect">
            <a:avLst/>
          </a:prstGeom>
        </p:spPr>
      </p:pic>
      <p:pic>
        <p:nvPicPr>
          <p:cNvPr id="12" name="Picture 11" descr="A close up of a logo&#10;&#10;Description automatically generated">
            <a:extLst>
              <a:ext uri="{FF2B5EF4-FFF2-40B4-BE49-F238E27FC236}">
                <a16:creationId xmlns:a16="http://schemas.microsoft.com/office/drawing/2014/main" id="{5E499812-0BE6-F549-A285-AD4A1B0BA00B}"/>
              </a:ext>
            </a:extLst>
          </p:cNvPr>
          <p:cNvPicPr>
            <a:picLocks noChangeAspect="1"/>
          </p:cNvPicPr>
          <p:nvPr/>
        </p:nvPicPr>
        <p:blipFill>
          <a:blip r:embed="rId4"/>
          <a:stretch>
            <a:fillRect/>
          </a:stretch>
        </p:blipFill>
        <p:spPr>
          <a:xfrm>
            <a:off x="6407848" y="2974669"/>
            <a:ext cx="709222" cy="709222"/>
          </a:xfrm>
          <a:prstGeom prst="rect">
            <a:avLst/>
          </a:prstGeom>
        </p:spPr>
      </p:pic>
      <p:pic>
        <p:nvPicPr>
          <p:cNvPr id="14" name="Picture 13">
            <a:extLst>
              <a:ext uri="{FF2B5EF4-FFF2-40B4-BE49-F238E27FC236}">
                <a16:creationId xmlns:a16="http://schemas.microsoft.com/office/drawing/2014/main" id="{68CFA63C-3703-8149-88A9-BCD79B79A506}"/>
              </a:ext>
            </a:extLst>
          </p:cNvPr>
          <p:cNvPicPr>
            <a:picLocks noChangeAspect="1"/>
          </p:cNvPicPr>
          <p:nvPr/>
        </p:nvPicPr>
        <p:blipFill>
          <a:blip r:embed="rId4"/>
          <a:stretch>
            <a:fillRect/>
          </a:stretch>
        </p:blipFill>
        <p:spPr>
          <a:xfrm>
            <a:off x="10242383" y="2974669"/>
            <a:ext cx="709222" cy="709222"/>
          </a:xfrm>
          <a:prstGeom prst="rect">
            <a:avLst/>
          </a:prstGeom>
        </p:spPr>
      </p:pic>
      <p:sp>
        <p:nvSpPr>
          <p:cNvPr id="15" name="Down Arrow 14">
            <a:extLst>
              <a:ext uri="{FF2B5EF4-FFF2-40B4-BE49-F238E27FC236}">
                <a16:creationId xmlns:a16="http://schemas.microsoft.com/office/drawing/2014/main" id="{23731388-F43D-A24D-AC23-08858839FE97}"/>
              </a:ext>
            </a:extLst>
          </p:cNvPr>
          <p:cNvSpPr/>
          <p:nvPr/>
        </p:nvSpPr>
        <p:spPr>
          <a:xfrm>
            <a:off x="6671238" y="1820515"/>
            <a:ext cx="149152" cy="8811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4330F1C-012E-D446-86AC-0AEF99B27E19}"/>
              </a:ext>
            </a:extLst>
          </p:cNvPr>
          <p:cNvSpPr txBox="1"/>
          <p:nvPr/>
        </p:nvSpPr>
        <p:spPr>
          <a:xfrm>
            <a:off x="5696655" y="1830374"/>
            <a:ext cx="1101722" cy="646331"/>
          </a:xfrm>
          <a:prstGeom prst="rect">
            <a:avLst/>
          </a:prstGeom>
          <a:noFill/>
        </p:spPr>
        <p:txBody>
          <a:bodyPr wrap="square" rtlCol="0">
            <a:spAutoFit/>
          </a:bodyPr>
          <a:lstStyle/>
          <a:p>
            <a:r>
              <a:rPr lang="en-US" altLang="zh-CN">
                <a:solidFill>
                  <a:schemeClr val="tx1">
                    <a:lumMod val="65000"/>
                    <a:lumOff val="35000"/>
                  </a:schemeClr>
                </a:solidFill>
              </a:rPr>
              <a:t>Edge</a:t>
            </a:r>
            <a:r>
              <a:rPr lang="zh-CN" altLang="en-US">
                <a:solidFill>
                  <a:schemeClr val="tx1">
                    <a:lumMod val="65000"/>
                    <a:lumOff val="35000"/>
                  </a:schemeClr>
                </a:solidFill>
              </a:rPr>
              <a:t> </a:t>
            </a:r>
            <a:r>
              <a:rPr lang="en-US" altLang="zh-CN">
                <a:solidFill>
                  <a:schemeClr val="tx1">
                    <a:lumMod val="65000"/>
                    <a:lumOff val="35000"/>
                  </a:schemeClr>
                </a:solidFill>
              </a:rPr>
              <a:t>detection</a:t>
            </a:r>
            <a:r>
              <a:rPr lang="zh-CN" altLang="en-US">
                <a:solidFill>
                  <a:schemeClr val="tx1">
                    <a:lumMod val="65000"/>
                    <a:lumOff val="35000"/>
                  </a:schemeClr>
                </a:solidFill>
              </a:rPr>
              <a:t> </a:t>
            </a:r>
            <a:endParaRPr lang="en-US">
              <a:solidFill>
                <a:schemeClr val="tx1">
                  <a:lumMod val="65000"/>
                  <a:lumOff val="35000"/>
                </a:schemeClr>
              </a:solidFill>
            </a:endParaRPr>
          </a:p>
        </p:txBody>
      </p:sp>
      <p:sp>
        <p:nvSpPr>
          <p:cNvPr id="18" name="TextBox 17">
            <a:extLst>
              <a:ext uri="{FF2B5EF4-FFF2-40B4-BE49-F238E27FC236}">
                <a16:creationId xmlns:a16="http://schemas.microsoft.com/office/drawing/2014/main" id="{386EEAD5-0007-0745-81A4-8DE67C666E29}"/>
              </a:ext>
            </a:extLst>
          </p:cNvPr>
          <p:cNvSpPr txBox="1"/>
          <p:nvPr/>
        </p:nvSpPr>
        <p:spPr>
          <a:xfrm>
            <a:off x="6384022" y="1525631"/>
            <a:ext cx="871366" cy="276999"/>
          </a:xfrm>
          <a:prstGeom prst="rect">
            <a:avLst/>
          </a:prstGeom>
          <a:noFill/>
        </p:spPr>
        <p:txBody>
          <a:bodyPr wrap="square" rtlCol="0">
            <a:spAutoFit/>
          </a:bodyPr>
          <a:lstStyle/>
          <a:p>
            <a:r>
              <a:rPr lang="en-US" altLang="zh-CN" sz="1200" b="1">
                <a:solidFill>
                  <a:schemeClr val="tx1">
                    <a:lumMod val="65000"/>
                    <a:lumOff val="35000"/>
                  </a:schemeClr>
                </a:solidFill>
              </a:rPr>
              <a:t>Data</a:t>
            </a:r>
            <a:r>
              <a:rPr lang="zh-CN" altLang="en-US" sz="1200" b="1">
                <a:solidFill>
                  <a:schemeClr val="tx1">
                    <a:lumMod val="65000"/>
                    <a:lumOff val="35000"/>
                  </a:schemeClr>
                </a:solidFill>
              </a:rPr>
              <a:t> </a:t>
            </a:r>
            <a:r>
              <a:rPr lang="en-US" altLang="zh-CN" sz="1200" b="1">
                <a:solidFill>
                  <a:schemeClr val="tx1">
                    <a:lumMod val="65000"/>
                    <a:lumOff val="35000"/>
                  </a:schemeClr>
                </a:solidFill>
              </a:rPr>
              <a:t>set</a:t>
            </a:r>
            <a:endParaRPr lang="en-US" sz="1200" b="1">
              <a:solidFill>
                <a:schemeClr val="tx1">
                  <a:lumMod val="65000"/>
                  <a:lumOff val="35000"/>
                </a:schemeClr>
              </a:solidFill>
            </a:endParaRPr>
          </a:p>
        </p:txBody>
      </p:sp>
    </p:spTree>
    <p:extLst>
      <p:ext uri="{BB962C8B-B14F-4D97-AF65-F5344CB8AC3E}">
        <p14:creationId xmlns:p14="http://schemas.microsoft.com/office/powerpoint/2010/main" val="3738775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460987-0D3B-8B47-9255-C2378BB8B94F}"/>
              </a:ext>
            </a:extLst>
          </p:cNvPr>
          <p:cNvSpPr txBox="1"/>
          <p:nvPr/>
        </p:nvSpPr>
        <p:spPr>
          <a:xfrm>
            <a:off x="1358073" y="3268049"/>
            <a:ext cx="2683748" cy="646331"/>
          </a:xfrm>
          <a:prstGeom prst="rect">
            <a:avLst/>
          </a:prstGeom>
          <a:noFill/>
        </p:spPr>
        <p:txBody>
          <a:bodyPr wrap="none" rtlCol="0">
            <a:spAutoFit/>
          </a:bodyPr>
          <a:lstStyle/>
          <a:p>
            <a:r>
              <a:rPr lang="en-US"/>
              <a:t>After</a:t>
            </a:r>
            <a:r>
              <a:rPr lang="zh-CN" altLang="en-US"/>
              <a:t> </a:t>
            </a:r>
            <a:r>
              <a:rPr lang="en-US" altLang="zh-CN"/>
              <a:t>5000</a:t>
            </a:r>
            <a:r>
              <a:rPr lang="zh-CN" altLang="en-US"/>
              <a:t> </a:t>
            </a:r>
            <a:r>
              <a:rPr lang="en-US" altLang="zh-CN"/>
              <a:t>training</a:t>
            </a:r>
            <a:r>
              <a:rPr lang="zh-CN" altLang="en-US"/>
              <a:t> </a:t>
            </a:r>
            <a:r>
              <a:rPr lang="en-US" altLang="zh-CN"/>
              <a:t>epochs</a:t>
            </a:r>
            <a:endParaRPr lang="en-US"/>
          </a:p>
          <a:p>
            <a:r>
              <a:rPr lang="en-US"/>
              <a:t>Then</a:t>
            </a:r>
            <a:r>
              <a:rPr lang="zh-CN" altLang="en-US"/>
              <a:t>， </a:t>
            </a:r>
            <a:r>
              <a:rPr lang="en-US" altLang="zh-CN"/>
              <a:t>we</a:t>
            </a:r>
            <a:r>
              <a:rPr lang="zh-CN" altLang="en-US"/>
              <a:t> </a:t>
            </a:r>
            <a:r>
              <a:rPr lang="en-US" altLang="zh-CN"/>
              <a:t>got</a:t>
            </a:r>
            <a:r>
              <a:rPr lang="zh-CN" altLang="en-US"/>
              <a:t> </a:t>
            </a:r>
            <a:r>
              <a:rPr lang="en-US" altLang="zh-CN"/>
              <a:t>…</a:t>
            </a:r>
            <a:endParaRPr lang="en-US"/>
          </a:p>
        </p:txBody>
      </p:sp>
      <p:sp>
        <p:nvSpPr>
          <p:cNvPr id="12" name="TextBox 11">
            <a:extLst>
              <a:ext uri="{FF2B5EF4-FFF2-40B4-BE49-F238E27FC236}">
                <a16:creationId xmlns:a16="http://schemas.microsoft.com/office/drawing/2014/main" id="{90E6B21B-30F3-F54C-8EEB-590BAAAE0C10}"/>
              </a:ext>
            </a:extLst>
          </p:cNvPr>
          <p:cNvSpPr txBox="1"/>
          <p:nvPr/>
        </p:nvSpPr>
        <p:spPr>
          <a:xfrm>
            <a:off x="1405573" y="6088407"/>
            <a:ext cx="2838406" cy="369332"/>
          </a:xfrm>
          <a:prstGeom prst="rect">
            <a:avLst/>
          </a:prstGeom>
          <a:noFill/>
        </p:spPr>
        <p:txBody>
          <a:bodyPr wrap="none" rtlCol="0">
            <a:spAutoFit/>
          </a:bodyPr>
          <a:lstStyle/>
          <a:p>
            <a:r>
              <a:rPr lang="en-US" altLang="zh-CN"/>
              <a:t>Valid</a:t>
            </a:r>
            <a:r>
              <a:rPr lang="zh-CN" altLang="en-US"/>
              <a:t> </a:t>
            </a:r>
            <a:r>
              <a:rPr lang="en-US" altLang="zh-CN"/>
              <a:t>reconstructed</a:t>
            </a:r>
            <a:r>
              <a:rPr lang="zh-CN" altLang="en-US"/>
              <a:t> </a:t>
            </a:r>
            <a:r>
              <a:rPr lang="en-US" altLang="zh-CN"/>
              <a:t>images</a:t>
            </a:r>
            <a:r>
              <a:rPr lang="zh-CN" altLang="en-US"/>
              <a:t> </a:t>
            </a:r>
            <a:r>
              <a:rPr lang="en-US" altLang="zh-CN"/>
              <a:t>?</a:t>
            </a:r>
            <a:endParaRPr lang="en-US"/>
          </a:p>
        </p:txBody>
      </p:sp>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Convolutional</a:t>
            </a:r>
            <a:r>
              <a:rPr lang="zh-CN" altLang="en-US" sz="4400"/>
              <a:t> </a:t>
            </a:r>
            <a:r>
              <a:rPr lang="en-US" altLang="zh-CN" sz="4400"/>
              <a:t>autoencoder</a:t>
            </a:r>
            <a:r>
              <a:rPr lang="zh-CN" altLang="en-US" sz="4400"/>
              <a:t> </a:t>
            </a:r>
            <a:r>
              <a:rPr lang="en-US" altLang="zh-CN" sz="4400"/>
              <a:t>Result</a:t>
            </a:r>
            <a:endParaRPr lang="en-US" sz="4400"/>
          </a:p>
        </p:txBody>
      </p:sp>
      <p:pic>
        <p:nvPicPr>
          <p:cNvPr id="3" name="Picture 2" descr="A screenshot of a cell phone&#10;&#10;Description automatically generated">
            <a:extLst>
              <a:ext uri="{FF2B5EF4-FFF2-40B4-BE49-F238E27FC236}">
                <a16:creationId xmlns:a16="http://schemas.microsoft.com/office/drawing/2014/main" id="{21F6CCDF-A4B8-8041-B4CA-18C62DDF171A}"/>
              </a:ext>
            </a:extLst>
          </p:cNvPr>
          <p:cNvPicPr>
            <a:picLocks noChangeAspect="1"/>
          </p:cNvPicPr>
          <p:nvPr/>
        </p:nvPicPr>
        <p:blipFill>
          <a:blip r:embed="rId2"/>
          <a:stretch>
            <a:fillRect/>
          </a:stretch>
        </p:blipFill>
        <p:spPr>
          <a:xfrm>
            <a:off x="1405573" y="3618284"/>
            <a:ext cx="9968706" cy="2276041"/>
          </a:xfrm>
          <a:prstGeom prst="rect">
            <a:avLst/>
          </a:prstGeom>
        </p:spPr>
      </p:pic>
      <p:pic>
        <p:nvPicPr>
          <p:cNvPr id="6" name="Picture 5">
            <a:extLst>
              <a:ext uri="{FF2B5EF4-FFF2-40B4-BE49-F238E27FC236}">
                <a16:creationId xmlns:a16="http://schemas.microsoft.com/office/drawing/2014/main" id="{37E58B04-819A-D54B-A998-A893E3357A93}"/>
              </a:ext>
            </a:extLst>
          </p:cNvPr>
          <p:cNvPicPr>
            <a:picLocks noChangeAspect="1"/>
          </p:cNvPicPr>
          <p:nvPr/>
        </p:nvPicPr>
        <p:blipFill>
          <a:blip r:embed="rId3"/>
          <a:stretch>
            <a:fillRect/>
          </a:stretch>
        </p:blipFill>
        <p:spPr>
          <a:xfrm>
            <a:off x="5959583" y="114212"/>
            <a:ext cx="5186093" cy="2398324"/>
          </a:xfrm>
          <a:prstGeom prst="rect">
            <a:avLst/>
          </a:prstGeom>
        </p:spPr>
      </p:pic>
      <p:pic>
        <p:nvPicPr>
          <p:cNvPr id="7" name="Picture 6" descr="A close up of a logo&#10;&#10;Description automatically generated">
            <a:extLst>
              <a:ext uri="{FF2B5EF4-FFF2-40B4-BE49-F238E27FC236}">
                <a16:creationId xmlns:a16="http://schemas.microsoft.com/office/drawing/2014/main" id="{F75D5217-6A77-C342-B300-E93EDD8AB5CE}"/>
              </a:ext>
            </a:extLst>
          </p:cNvPr>
          <p:cNvPicPr>
            <a:picLocks noChangeAspect="1"/>
          </p:cNvPicPr>
          <p:nvPr/>
        </p:nvPicPr>
        <p:blipFill>
          <a:blip r:embed="rId4"/>
          <a:stretch>
            <a:fillRect/>
          </a:stretch>
        </p:blipFill>
        <p:spPr>
          <a:xfrm>
            <a:off x="6211745" y="1485330"/>
            <a:ext cx="709222" cy="709222"/>
          </a:xfrm>
          <a:prstGeom prst="rect">
            <a:avLst/>
          </a:prstGeom>
        </p:spPr>
      </p:pic>
      <p:pic>
        <p:nvPicPr>
          <p:cNvPr id="9" name="Picture 8" descr="A close up of a logo&#10;&#10;Description automatically generated">
            <a:extLst>
              <a:ext uri="{FF2B5EF4-FFF2-40B4-BE49-F238E27FC236}">
                <a16:creationId xmlns:a16="http://schemas.microsoft.com/office/drawing/2014/main" id="{9C9230E5-D17D-824F-AD9C-0810F28156BF}"/>
              </a:ext>
            </a:extLst>
          </p:cNvPr>
          <p:cNvPicPr>
            <a:picLocks noChangeAspect="1"/>
          </p:cNvPicPr>
          <p:nvPr/>
        </p:nvPicPr>
        <p:blipFill>
          <a:blip r:embed="rId4"/>
          <a:stretch>
            <a:fillRect/>
          </a:stretch>
        </p:blipFill>
        <p:spPr>
          <a:xfrm>
            <a:off x="10109376" y="1487279"/>
            <a:ext cx="709222" cy="709222"/>
          </a:xfrm>
          <a:prstGeom prst="rect">
            <a:avLst/>
          </a:prstGeom>
        </p:spPr>
      </p:pic>
      <p:cxnSp>
        <p:nvCxnSpPr>
          <p:cNvPr id="4" name="Curved Connector 3">
            <a:extLst>
              <a:ext uri="{FF2B5EF4-FFF2-40B4-BE49-F238E27FC236}">
                <a16:creationId xmlns:a16="http://schemas.microsoft.com/office/drawing/2014/main" id="{F3F704DA-A7AB-5A47-A66E-941A814852DB}"/>
              </a:ext>
            </a:extLst>
          </p:cNvPr>
          <p:cNvCxnSpPr/>
          <p:nvPr/>
        </p:nvCxnSpPr>
        <p:spPr>
          <a:xfrm rot="10800000" flipV="1">
            <a:off x="6566357" y="2357438"/>
            <a:ext cx="3897631" cy="1260846"/>
          </a:xfrm>
          <a:prstGeom prst="curvedConnector3">
            <a:avLst>
              <a:gd name="adj1" fmla="val 3900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01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55FA-D20D-924B-B616-36955050611D}"/>
              </a:ext>
            </a:extLst>
          </p:cNvPr>
          <p:cNvSpPr>
            <a:spLocks noGrp="1"/>
          </p:cNvSpPr>
          <p:nvPr>
            <p:ph type="title"/>
          </p:nvPr>
        </p:nvSpPr>
        <p:spPr>
          <a:xfrm>
            <a:off x="1370430" y="478850"/>
            <a:ext cx="4357499" cy="1320855"/>
          </a:xfrm>
        </p:spPr>
        <p:txBody>
          <a:bodyPr>
            <a:normAutofit/>
          </a:bodyPr>
          <a:lstStyle/>
          <a:p>
            <a:r>
              <a:rPr lang="en-US" altLang="zh-CN" sz="4400"/>
              <a:t>A</a:t>
            </a:r>
            <a:r>
              <a:rPr lang="zh-CN" altLang="en-US" sz="4400"/>
              <a:t> </a:t>
            </a:r>
            <a:r>
              <a:rPr lang="en-US" altLang="zh-CN" sz="4400"/>
              <a:t>peek</a:t>
            </a:r>
            <a:endParaRPr lang="en-US" sz="4400"/>
          </a:p>
        </p:txBody>
      </p:sp>
      <mc:AlternateContent xmlns:mc="http://schemas.openxmlformats.org/markup-compatibility/2006" xmlns:am3d="http://schemas.microsoft.com/office/drawing/2017/model3d">
        <mc:Choice Requires="am3d">
          <p:graphicFrame>
            <p:nvGraphicFramePr>
              <p:cNvPr id="3" name="3D Model 2" descr="Emoji With Glasses">
                <a:extLst>
                  <a:ext uri="{FF2B5EF4-FFF2-40B4-BE49-F238E27FC236}">
                    <a16:creationId xmlns:a16="http://schemas.microsoft.com/office/drawing/2014/main" id="{D2F45FFF-222E-F94E-9A5D-0F6929D1A2CC}"/>
                  </a:ext>
                </a:extLst>
              </p:cNvPr>
              <p:cNvGraphicFramePr>
                <a:graphicFrameLocks noChangeAspect="1"/>
              </p:cNvGraphicFramePr>
              <p:nvPr>
                <p:extLst>
                  <p:ext uri="{D42A27DB-BD31-4B8C-83A1-F6EECF244321}">
                    <p14:modId xmlns:p14="http://schemas.microsoft.com/office/powerpoint/2010/main" val="1516808291"/>
                  </p:ext>
                </p:extLst>
              </p:nvPr>
            </p:nvGraphicFramePr>
            <p:xfrm>
              <a:off x="9698002" y="4665854"/>
              <a:ext cx="2294101" cy="2116658"/>
            </p:xfrm>
            <a:graphic>
              <a:graphicData uri="http://schemas.microsoft.com/office/drawing/2017/model3d">
                <am3d:model3d r:embed="rId2">
                  <am3d:spPr>
                    <a:xfrm>
                      <a:off x="0" y="0"/>
                      <a:ext cx="2294101" cy="2116658"/>
                    </a:xfrm>
                    <a:prstGeom prst="rect">
                      <a:avLst/>
                    </a:prstGeom>
                  </am3d:spPr>
                  <am3d:camera>
                    <am3d:pos x="0" y="0" z="78226698"/>
                    <am3d:up dx="0" dy="36000000" dz="0"/>
                    <am3d:lookAt x="0" y="0" z="0"/>
                    <am3d:perspective fov="2700000"/>
                  </am3d:camera>
                  <am3d:trans>
                    <am3d:meterPerModelUnit n="57525281" d="1000000"/>
                    <am3d:preTrans dx="9" dy="0" dz="0"/>
                    <am3d:scale>
                      <am3d:sx n="1000000" d="1000000"/>
                      <am3d:sy n="1000000" d="1000000"/>
                      <am3d:sz n="1000000" d="1000000"/>
                    </am3d:scale>
                    <am3d:rot ax="-1262741" ay="-976084" az="369116"/>
                    <am3d:postTrans dx="0" dy="0" dz="0"/>
                  </am3d:trans>
                  <am3d:attrSrcUrl r:id="rId3"/>
                  <am3d:raster rName="Office3DRenderer" rVer="16.0.8326">
                    <am3d:blip r:embed="rId4"/>
                  </am3d:raster>
                  <am3d:objViewport viewportSz="34855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Emoji With Glasses">
                <a:extLst>
                  <a:ext uri="{FF2B5EF4-FFF2-40B4-BE49-F238E27FC236}">
                    <a16:creationId xmlns:a16="http://schemas.microsoft.com/office/drawing/2014/main" id="{D2F45FFF-222E-F94E-9A5D-0F6929D1A2CC}"/>
                  </a:ext>
                </a:extLst>
              </p:cNvPr>
              <p:cNvPicPr>
                <a:picLocks noGrp="1" noRot="1" noChangeAspect="1" noMove="1" noResize="1" noEditPoints="1" noAdjustHandles="1" noChangeArrowheads="1" noChangeShapeType="1" noCrop="1"/>
              </p:cNvPicPr>
              <p:nvPr/>
            </p:nvPicPr>
            <p:blipFill>
              <a:blip r:embed="rId5"/>
              <a:stretch>
                <a:fillRect/>
              </a:stretch>
            </p:blipFill>
            <p:spPr>
              <a:xfrm>
                <a:off x="9698002" y="4665854"/>
                <a:ext cx="2294101" cy="2116658"/>
              </a:xfrm>
              <a:prstGeom prst="rect">
                <a:avLst/>
              </a:prstGeom>
            </p:spPr>
          </p:pic>
        </mc:Fallback>
      </mc:AlternateContent>
      <p:sp>
        <p:nvSpPr>
          <p:cNvPr id="4" name="TextBox 3">
            <a:extLst>
              <a:ext uri="{FF2B5EF4-FFF2-40B4-BE49-F238E27FC236}">
                <a16:creationId xmlns:a16="http://schemas.microsoft.com/office/drawing/2014/main" id="{531F1A91-1AD8-6445-8E84-7FB6FBFFACAB}"/>
              </a:ext>
            </a:extLst>
          </p:cNvPr>
          <p:cNvSpPr txBox="1"/>
          <p:nvPr/>
        </p:nvSpPr>
        <p:spPr>
          <a:xfrm>
            <a:off x="1370430" y="1587398"/>
            <a:ext cx="8946562" cy="2677656"/>
          </a:xfrm>
          <a:prstGeom prst="rect">
            <a:avLst/>
          </a:prstGeom>
          <a:noFill/>
        </p:spPr>
        <p:txBody>
          <a:bodyPr wrap="square" rtlCol="0">
            <a:spAutoFit/>
          </a:bodyPr>
          <a:lstStyle/>
          <a:p>
            <a:r>
              <a:rPr lang="en-US" altLang="zh-CN" sz="2800"/>
              <a:t>Wait…</a:t>
            </a:r>
          </a:p>
          <a:p>
            <a:endParaRPr lang="en-US" altLang="zh-CN" sz="2800"/>
          </a:p>
          <a:p>
            <a:r>
              <a:rPr lang="en-US" altLang="zh-CN" sz="2800"/>
              <a:t>Before</a:t>
            </a:r>
            <a:r>
              <a:rPr lang="zh-CN" altLang="en-US" sz="2800"/>
              <a:t> </a:t>
            </a:r>
            <a:r>
              <a:rPr lang="en-US" altLang="zh-CN" sz="2800"/>
              <a:t>we</a:t>
            </a:r>
            <a:r>
              <a:rPr lang="zh-CN" altLang="en-US" sz="2800"/>
              <a:t> </a:t>
            </a:r>
            <a:r>
              <a:rPr lang="en-US" altLang="zh-CN" sz="2800"/>
              <a:t>doing</a:t>
            </a:r>
            <a:r>
              <a:rPr lang="zh-CN" altLang="en-US" sz="2800"/>
              <a:t> </a:t>
            </a:r>
            <a:r>
              <a:rPr lang="en-US" altLang="zh-CN" sz="2800"/>
              <a:t>community</a:t>
            </a:r>
            <a:r>
              <a:rPr lang="zh-CN" altLang="en-US" sz="2800"/>
              <a:t> </a:t>
            </a:r>
            <a:r>
              <a:rPr lang="en-US" altLang="zh-CN" sz="2800"/>
              <a:t>detection.</a:t>
            </a:r>
          </a:p>
          <a:p>
            <a:endParaRPr lang="en-US" altLang="zh-CN" sz="2800"/>
          </a:p>
          <a:p>
            <a:r>
              <a:rPr lang="en-US" altLang="zh-CN" sz="2800"/>
              <a:t>We</a:t>
            </a:r>
            <a:r>
              <a:rPr lang="zh-CN" altLang="en-US" sz="2800"/>
              <a:t> </a:t>
            </a:r>
            <a:r>
              <a:rPr lang="en-US" altLang="zh-CN" sz="2800"/>
              <a:t>can</a:t>
            </a:r>
            <a:r>
              <a:rPr lang="zh-CN" altLang="en-US" sz="2800"/>
              <a:t> </a:t>
            </a:r>
            <a:r>
              <a:rPr lang="en-US" altLang="zh-CN" sz="2800"/>
              <a:t>reduce</a:t>
            </a:r>
            <a:r>
              <a:rPr lang="zh-CN" altLang="en-US" sz="2800"/>
              <a:t> </a:t>
            </a:r>
            <a:r>
              <a:rPr lang="en-US" altLang="zh-CN" sz="2800"/>
              <a:t>the</a:t>
            </a:r>
            <a:r>
              <a:rPr lang="zh-CN" altLang="en-US" sz="2800"/>
              <a:t> </a:t>
            </a:r>
            <a:r>
              <a:rPr lang="en-US" altLang="zh-CN" sz="2800"/>
              <a:t>dimension</a:t>
            </a:r>
            <a:r>
              <a:rPr lang="zh-CN" altLang="en-US" sz="2800"/>
              <a:t> </a:t>
            </a:r>
            <a:r>
              <a:rPr lang="en-US" altLang="zh-CN" sz="2800"/>
              <a:t>to</a:t>
            </a:r>
            <a:r>
              <a:rPr lang="zh-CN" altLang="en-US" sz="2800"/>
              <a:t> </a:t>
            </a:r>
            <a:r>
              <a:rPr lang="en-US" altLang="zh-CN" sz="2800"/>
              <a:t>2,</a:t>
            </a:r>
            <a:r>
              <a:rPr lang="zh-CN" altLang="en-US" sz="2800"/>
              <a:t> </a:t>
            </a:r>
            <a:r>
              <a:rPr lang="en-US" altLang="zh-CN" sz="2800"/>
              <a:t>and</a:t>
            </a:r>
            <a:r>
              <a:rPr lang="zh-CN" altLang="en-US" sz="2800"/>
              <a:t> </a:t>
            </a:r>
            <a:r>
              <a:rPr lang="en-US" altLang="zh-CN" sz="2800"/>
              <a:t>then</a:t>
            </a:r>
            <a:r>
              <a:rPr lang="zh-CN" altLang="en-US" sz="2800"/>
              <a:t> </a:t>
            </a:r>
            <a:r>
              <a:rPr lang="en-US" altLang="zh-CN" sz="2800"/>
              <a:t>we</a:t>
            </a:r>
            <a:r>
              <a:rPr lang="zh-CN" altLang="en-US" sz="2800"/>
              <a:t> </a:t>
            </a:r>
            <a:r>
              <a:rPr lang="en-US" altLang="zh-CN" sz="2800"/>
              <a:t>can</a:t>
            </a:r>
            <a:r>
              <a:rPr lang="zh-CN" altLang="en-US" sz="2800"/>
              <a:t> </a:t>
            </a:r>
            <a:r>
              <a:rPr lang="en-US" altLang="zh-CN" sz="2800"/>
              <a:t>see</a:t>
            </a:r>
            <a:r>
              <a:rPr lang="zh-CN" altLang="en-US" sz="2800"/>
              <a:t> </a:t>
            </a:r>
            <a:r>
              <a:rPr lang="en-US" altLang="zh-CN" sz="2800"/>
              <a:t>the</a:t>
            </a:r>
            <a:r>
              <a:rPr lang="zh-CN" altLang="en-US" sz="2800"/>
              <a:t> </a:t>
            </a:r>
            <a:r>
              <a:rPr lang="en-US" altLang="zh-CN" sz="2800"/>
              <a:t>distribution</a:t>
            </a:r>
            <a:r>
              <a:rPr lang="zh-CN" altLang="en-US" sz="2800"/>
              <a:t> </a:t>
            </a:r>
            <a:r>
              <a:rPr lang="en-US" altLang="zh-CN" sz="2800"/>
              <a:t>of</a:t>
            </a:r>
            <a:r>
              <a:rPr lang="zh-CN" altLang="en-US" sz="2800"/>
              <a:t> </a:t>
            </a:r>
            <a:r>
              <a:rPr lang="en-US" altLang="zh-CN" sz="2800"/>
              <a:t>all</a:t>
            </a:r>
            <a:r>
              <a:rPr lang="zh-CN" altLang="en-US" sz="2800"/>
              <a:t> </a:t>
            </a:r>
            <a:r>
              <a:rPr lang="en-US" altLang="zh-CN" sz="2800"/>
              <a:t>the</a:t>
            </a:r>
            <a:r>
              <a:rPr lang="zh-CN" altLang="en-US" sz="2800"/>
              <a:t> </a:t>
            </a:r>
            <a:r>
              <a:rPr lang="en-US" altLang="zh-CN" sz="2800"/>
              <a:t>images!</a:t>
            </a:r>
            <a:endParaRPr lang="en-US" sz="2800"/>
          </a:p>
        </p:txBody>
      </p:sp>
    </p:spTree>
    <p:extLst>
      <p:ext uri="{BB962C8B-B14F-4D97-AF65-F5344CB8AC3E}">
        <p14:creationId xmlns:p14="http://schemas.microsoft.com/office/powerpoint/2010/main" val="207021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CB2E2C-63E0-B84D-BA63-BD3C8EF52419}"/>
              </a:ext>
            </a:extLst>
          </p:cNvPr>
          <p:cNvPicPr>
            <a:picLocks noChangeAspect="1"/>
          </p:cNvPicPr>
          <p:nvPr/>
        </p:nvPicPr>
        <p:blipFill>
          <a:blip r:embed="rId2"/>
          <a:stretch>
            <a:fillRect/>
          </a:stretch>
        </p:blipFill>
        <p:spPr>
          <a:xfrm>
            <a:off x="0" y="0"/>
            <a:ext cx="12552770" cy="6858000"/>
          </a:xfrm>
          <a:prstGeom prst="rect">
            <a:avLst/>
          </a:prstGeom>
        </p:spPr>
      </p:pic>
      <p:sp>
        <p:nvSpPr>
          <p:cNvPr id="15" name="Frame 14">
            <a:extLst>
              <a:ext uri="{FF2B5EF4-FFF2-40B4-BE49-F238E27FC236}">
                <a16:creationId xmlns:a16="http://schemas.microsoft.com/office/drawing/2014/main" id="{1D049823-7B1F-9543-9FA2-D1587444640C}"/>
              </a:ext>
            </a:extLst>
          </p:cNvPr>
          <p:cNvSpPr/>
          <p:nvPr/>
        </p:nvSpPr>
        <p:spPr>
          <a:xfrm>
            <a:off x="5837527" y="2255367"/>
            <a:ext cx="1698172" cy="1282536"/>
          </a:xfrm>
          <a:prstGeom prst="frame">
            <a:avLst>
              <a:gd name="adj1" fmla="val 0"/>
            </a:avLst>
          </a:prstGeom>
          <a:solidFill>
            <a:srgbClr val="FF0000"/>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chemeClr val="tx1"/>
              </a:solidFill>
            </a:endParaRPr>
          </a:p>
        </p:txBody>
      </p:sp>
      <p:cxnSp>
        <p:nvCxnSpPr>
          <p:cNvPr id="17" name="Straight Arrow Connector 16">
            <a:extLst>
              <a:ext uri="{FF2B5EF4-FFF2-40B4-BE49-F238E27FC236}">
                <a16:creationId xmlns:a16="http://schemas.microsoft.com/office/drawing/2014/main" id="{993488C9-5485-774D-9B05-C120C0746442}"/>
              </a:ext>
            </a:extLst>
          </p:cNvPr>
          <p:cNvCxnSpPr>
            <a:cxnSpLocks/>
          </p:cNvCxnSpPr>
          <p:nvPr/>
        </p:nvCxnSpPr>
        <p:spPr>
          <a:xfrm flipH="1">
            <a:off x="7531990" y="2021803"/>
            <a:ext cx="365406" cy="25939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9" name="Rounded Rectangle 18">
            <a:extLst>
              <a:ext uri="{FF2B5EF4-FFF2-40B4-BE49-F238E27FC236}">
                <a16:creationId xmlns:a16="http://schemas.microsoft.com/office/drawing/2014/main" id="{16CA7C7E-4AB1-5049-B4DF-2081EE11DAC5}"/>
              </a:ext>
            </a:extLst>
          </p:cNvPr>
          <p:cNvSpPr/>
          <p:nvPr/>
        </p:nvSpPr>
        <p:spPr>
          <a:xfrm>
            <a:off x="7877533" y="136561"/>
            <a:ext cx="4286257" cy="254699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BCA033DE-B463-4940-B7DA-C6FBE58D0D39}"/>
              </a:ext>
            </a:extLst>
          </p:cNvPr>
          <p:cNvPicPr>
            <a:picLocks noChangeAspect="1"/>
          </p:cNvPicPr>
          <p:nvPr/>
        </p:nvPicPr>
        <p:blipFill>
          <a:blip r:embed="rId3"/>
          <a:stretch>
            <a:fillRect/>
          </a:stretch>
        </p:blipFill>
        <p:spPr>
          <a:xfrm>
            <a:off x="8263441" y="294534"/>
            <a:ext cx="1003816" cy="1033340"/>
          </a:xfrm>
          <a:prstGeom prst="rect">
            <a:avLst/>
          </a:prstGeom>
        </p:spPr>
      </p:pic>
      <p:pic>
        <p:nvPicPr>
          <p:cNvPr id="8" name="Picture 7">
            <a:extLst>
              <a:ext uri="{FF2B5EF4-FFF2-40B4-BE49-F238E27FC236}">
                <a16:creationId xmlns:a16="http://schemas.microsoft.com/office/drawing/2014/main" id="{069AE7B4-194E-314B-B648-EA18DAE2FA4B}"/>
              </a:ext>
            </a:extLst>
          </p:cNvPr>
          <p:cNvPicPr>
            <a:picLocks noChangeAspect="1"/>
          </p:cNvPicPr>
          <p:nvPr/>
        </p:nvPicPr>
        <p:blipFill>
          <a:blip r:embed="rId4"/>
          <a:stretch>
            <a:fillRect/>
          </a:stretch>
        </p:blipFill>
        <p:spPr>
          <a:xfrm>
            <a:off x="9526454" y="294534"/>
            <a:ext cx="989055" cy="1003817"/>
          </a:xfrm>
          <a:prstGeom prst="rect">
            <a:avLst/>
          </a:prstGeom>
        </p:spPr>
      </p:pic>
      <p:pic>
        <p:nvPicPr>
          <p:cNvPr id="9" name="Picture 8">
            <a:extLst>
              <a:ext uri="{FF2B5EF4-FFF2-40B4-BE49-F238E27FC236}">
                <a16:creationId xmlns:a16="http://schemas.microsoft.com/office/drawing/2014/main" id="{E210A502-21C7-9E45-9568-31673CBF9919}"/>
              </a:ext>
            </a:extLst>
          </p:cNvPr>
          <p:cNvPicPr>
            <a:picLocks noChangeAspect="1"/>
          </p:cNvPicPr>
          <p:nvPr/>
        </p:nvPicPr>
        <p:blipFill>
          <a:blip r:embed="rId5"/>
          <a:stretch>
            <a:fillRect/>
          </a:stretch>
        </p:blipFill>
        <p:spPr>
          <a:xfrm>
            <a:off x="10622540" y="201201"/>
            <a:ext cx="1199415" cy="1150124"/>
          </a:xfrm>
          <a:prstGeom prst="rect">
            <a:avLst/>
          </a:prstGeom>
        </p:spPr>
      </p:pic>
      <p:pic>
        <p:nvPicPr>
          <p:cNvPr id="10" name="Picture 9">
            <a:extLst>
              <a:ext uri="{FF2B5EF4-FFF2-40B4-BE49-F238E27FC236}">
                <a16:creationId xmlns:a16="http://schemas.microsoft.com/office/drawing/2014/main" id="{DBB9D2AE-E425-D747-B619-846FDA3EFDA1}"/>
              </a:ext>
            </a:extLst>
          </p:cNvPr>
          <p:cNvPicPr>
            <a:picLocks noChangeAspect="1"/>
          </p:cNvPicPr>
          <p:nvPr/>
        </p:nvPicPr>
        <p:blipFill>
          <a:blip r:embed="rId6"/>
          <a:stretch>
            <a:fillRect/>
          </a:stretch>
        </p:blipFill>
        <p:spPr>
          <a:xfrm>
            <a:off x="8325642" y="1467843"/>
            <a:ext cx="993300" cy="1038969"/>
          </a:xfrm>
          <a:prstGeom prst="rect">
            <a:avLst/>
          </a:prstGeom>
        </p:spPr>
      </p:pic>
      <p:pic>
        <p:nvPicPr>
          <p:cNvPr id="11" name="Picture 10">
            <a:extLst>
              <a:ext uri="{FF2B5EF4-FFF2-40B4-BE49-F238E27FC236}">
                <a16:creationId xmlns:a16="http://schemas.microsoft.com/office/drawing/2014/main" id="{AE1C788F-4F22-ED4D-A041-66B87B0733B9}"/>
              </a:ext>
            </a:extLst>
          </p:cNvPr>
          <p:cNvPicPr>
            <a:picLocks noChangeAspect="1"/>
          </p:cNvPicPr>
          <p:nvPr/>
        </p:nvPicPr>
        <p:blipFill>
          <a:blip r:embed="rId7"/>
          <a:stretch>
            <a:fillRect/>
          </a:stretch>
        </p:blipFill>
        <p:spPr>
          <a:xfrm>
            <a:off x="9524092" y="1496610"/>
            <a:ext cx="1038969" cy="1050386"/>
          </a:xfrm>
          <a:prstGeom prst="rect">
            <a:avLst/>
          </a:prstGeom>
        </p:spPr>
      </p:pic>
      <p:pic>
        <p:nvPicPr>
          <p:cNvPr id="12" name="Picture 11">
            <a:extLst>
              <a:ext uri="{FF2B5EF4-FFF2-40B4-BE49-F238E27FC236}">
                <a16:creationId xmlns:a16="http://schemas.microsoft.com/office/drawing/2014/main" id="{496060ED-52C6-CE48-A5C4-526AEA951296}"/>
              </a:ext>
            </a:extLst>
          </p:cNvPr>
          <p:cNvPicPr>
            <a:picLocks noChangeAspect="1"/>
          </p:cNvPicPr>
          <p:nvPr/>
        </p:nvPicPr>
        <p:blipFill>
          <a:blip r:embed="rId8"/>
          <a:stretch>
            <a:fillRect/>
          </a:stretch>
        </p:blipFill>
        <p:spPr>
          <a:xfrm>
            <a:off x="10730826" y="1411132"/>
            <a:ext cx="1004718" cy="1027552"/>
          </a:xfrm>
          <a:prstGeom prst="rect">
            <a:avLst/>
          </a:prstGeom>
        </p:spPr>
      </p:pic>
      <p:sp>
        <p:nvSpPr>
          <p:cNvPr id="18" name="Title 1">
            <a:extLst>
              <a:ext uri="{FF2B5EF4-FFF2-40B4-BE49-F238E27FC236}">
                <a16:creationId xmlns:a16="http://schemas.microsoft.com/office/drawing/2014/main" id="{2D060854-CB9E-1142-ACF7-673721955EBF}"/>
              </a:ext>
            </a:extLst>
          </p:cNvPr>
          <p:cNvSpPr txBox="1">
            <a:spLocks/>
          </p:cNvSpPr>
          <p:nvPr/>
        </p:nvSpPr>
        <p:spPr>
          <a:xfrm>
            <a:off x="147272" y="312595"/>
            <a:ext cx="4357499"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Pca</a:t>
            </a:r>
            <a:r>
              <a:rPr lang="zh-CN" altLang="en-US" sz="4400"/>
              <a:t> </a:t>
            </a:r>
            <a:r>
              <a:rPr lang="en-US" altLang="zh-CN" sz="4400"/>
              <a:t>result</a:t>
            </a:r>
            <a:endParaRPr lang="en-US" sz="4400"/>
          </a:p>
        </p:txBody>
      </p:sp>
      <p:sp>
        <p:nvSpPr>
          <p:cNvPr id="20" name="Frame 19">
            <a:extLst>
              <a:ext uri="{FF2B5EF4-FFF2-40B4-BE49-F238E27FC236}">
                <a16:creationId xmlns:a16="http://schemas.microsoft.com/office/drawing/2014/main" id="{CB3EFC07-A0AD-4643-AC11-AE71D96B08B9}"/>
              </a:ext>
            </a:extLst>
          </p:cNvPr>
          <p:cNvSpPr/>
          <p:nvPr/>
        </p:nvSpPr>
        <p:spPr>
          <a:xfrm>
            <a:off x="4025736" y="5153891"/>
            <a:ext cx="1698172" cy="1282536"/>
          </a:xfrm>
          <a:prstGeom prst="frame">
            <a:avLst>
              <a:gd name="adj1" fmla="val 0"/>
            </a:avLst>
          </a:prstGeom>
          <a:solidFill>
            <a:srgbClr val="FF0000"/>
          </a:solid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chemeClr val="tx1"/>
              </a:solidFill>
              <a:highlight>
                <a:srgbClr val="0000FF"/>
              </a:highlight>
            </a:endParaRPr>
          </a:p>
        </p:txBody>
      </p:sp>
      <p:sp>
        <p:nvSpPr>
          <p:cNvPr id="21" name="Rounded Rectangle 20">
            <a:extLst>
              <a:ext uri="{FF2B5EF4-FFF2-40B4-BE49-F238E27FC236}">
                <a16:creationId xmlns:a16="http://schemas.microsoft.com/office/drawing/2014/main" id="{5F2FC40A-21B9-5B4D-8D88-30C04370449B}"/>
              </a:ext>
            </a:extLst>
          </p:cNvPr>
          <p:cNvSpPr/>
          <p:nvPr/>
        </p:nvSpPr>
        <p:spPr>
          <a:xfrm>
            <a:off x="253754" y="1590053"/>
            <a:ext cx="4060714" cy="2934150"/>
          </a:xfrm>
          <a:prstGeom prst="roundRect">
            <a:avLst/>
          </a:prstGeom>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highlight>
                <a:srgbClr val="0000FF"/>
              </a:highlight>
            </a:endParaRPr>
          </a:p>
        </p:txBody>
      </p:sp>
      <p:pic>
        <p:nvPicPr>
          <p:cNvPr id="22" name="Picture 21">
            <a:extLst>
              <a:ext uri="{FF2B5EF4-FFF2-40B4-BE49-F238E27FC236}">
                <a16:creationId xmlns:a16="http://schemas.microsoft.com/office/drawing/2014/main" id="{67C06902-4EFE-3249-9232-3D1B30C2295D}"/>
              </a:ext>
            </a:extLst>
          </p:cNvPr>
          <p:cNvPicPr>
            <a:picLocks noChangeAspect="1"/>
          </p:cNvPicPr>
          <p:nvPr/>
        </p:nvPicPr>
        <p:blipFill>
          <a:blip r:embed="rId9"/>
          <a:stretch>
            <a:fillRect/>
          </a:stretch>
        </p:blipFill>
        <p:spPr>
          <a:xfrm>
            <a:off x="445940" y="1811228"/>
            <a:ext cx="1166882" cy="1150212"/>
          </a:xfrm>
          <a:prstGeom prst="rect">
            <a:avLst/>
          </a:prstGeom>
        </p:spPr>
      </p:pic>
      <p:pic>
        <p:nvPicPr>
          <p:cNvPr id="23" name="Picture 22">
            <a:extLst>
              <a:ext uri="{FF2B5EF4-FFF2-40B4-BE49-F238E27FC236}">
                <a16:creationId xmlns:a16="http://schemas.microsoft.com/office/drawing/2014/main" id="{C9AC61ED-2583-9744-A69B-6DF1A041366A}"/>
              </a:ext>
            </a:extLst>
          </p:cNvPr>
          <p:cNvPicPr>
            <a:picLocks noChangeAspect="1"/>
          </p:cNvPicPr>
          <p:nvPr/>
        </p:nvPicPr>
        <p:blipFill>
          <a:blip r:embed="rId10"/>
          <a:stretch>
            <a:fillRect/>
          </a:stretch>
        </p:blipFill>
        <p:spPr>
          <a:xfrm>
            <a:off x="2997486" y="3200023"/>
            <a:ext cx="1166882" cy="1150212"/>
          </a:xfrm>
          <a:prstGeom prst="rect">
            <a:avLst/>
          </a:prstGeom>
        </p:spPr>
      </p:pic>
      <p:pic>
        <p:nvPicPr>
          <p:cNvPr id="24" name="Picture 23">
            <a:extLst>
              <a:ext uri="{FF2B5EF4-FFF2-40B4-BE49-F238E27FC236}">
                <a16:creationId xmlns:a16="http://schemas.microsoft.com/office/drawing/2014/main" id="{B05992C2-D340-0249-83CA-B3C67BD9F69F}"/>
              </a:ext>
            </a:extLst>
          </p:cNvPr>
          <p:cNvPicPr>
            <a:picLocks noChangeAspect="1"/>
          </p:cNvPicPr>
          <p:nvPr/>
        </p:nvPicPr>
        <p:blipFill>
          <a:blip r:embed="rId11"/>
          <a:stretch>
            <a:fillRect/>
          </a:stretch>
        </p:blipFill>
        <p:spPr>
          <a:xfrm>
            <a:off x="3062567" y="1811227"/>
            <a:ext cx="1116873" cy="1150213"/>
          </a:xfrm>
          <a:prstGeom prst="rect">
            <a:avLst/>
          </a:prstGeom>
        </p:spPr>
      </p:pic>
      <p:pic>
        <p:nvPicPr>
          <p:cNvPr id="25" name="Picture 24">
            <a:extLst>
              <a:ext uri="{FF2B5EF4-FFF2-40B4-BE49-F238E27FC236}">
                <a16:creationId xmlns:a16="http://schemas.microsoft.com/office/drawing/2014/main" id="{7E833E1E-D6BC-0A4E-BAE9-DF76A3081EC8}"/>
              </a:ext>
            </a:extLst>
          </p:cNvPr>
          <p:cNvPicPr>
            <a:picLocks noChangeAspect="1"/>
          </p:cNvPicPr>
          <p:nvPr/>
        </p:nvPicPr>
        <p:blipFill>
          <a:blip r:embed="rId12"/>
          <a:stretch>
            <a:fillRect/>
          </a:stretch>
        </p:blipFill>
        <p:spPr>
          <a:xfrm>
            <a:off x="392627" y="3158186"/>
            <a:ext cx="1259556" cy="1259556"/>
          </a:xfrm>
          <a:prstGeom prst="rect">
            <a:avLst/>
          </a:prstGeom>
        </p:spPr>
      </p:pic>
      <p:pic>
        <p:nvPicPr>
          <p:cNvPr id="26" name="Picture 25">
            <a:extLst>
              <a:ext uri="{FF2B5EF4-FFF2-40B4-BE49-F238E27FC236}">
                <a16:creationId xmlns:a16="http://schemas.microsoft.com/office/drawing/2014/main" id="{0B093471-9165-234F-93FA-84BBE489D524}"/>
              </a:ext>
            </a:extLst>
          </p:cNvPr>
          <p:cNvPicPr>
            <a:picLocks noChangeAspect="1"/>
          </p:cNvPicPr>
          <p:nvPr/>
        </p:nvPicPr>
        <p:blipFill>
          <a:blip r:embed="rId13"/>
          <a:stretch>
            <a:fillRect/>
          </a:stretch>
        </p:blipFill>
        <p:spPr>
          <a:xfrm>
            <a:off x="1695441" y="3191195"/>
            <a:ext cx="1259556" cy="1315536"/>
          </a:xfrm>
          <a:prstGeom prst="rect">
            <a:avLst/>
          </a:prstGeom>
        </p:spPr>
      </p:pic>
      <p:pic>
        <p:nvPicPr>
          <p:cNvPr id="27" name="Picture 26">
            <a:extLst>
              <a:ext uri="{FF2B5EF4-FFF2-40B4-BE49-F238E27FC236}">
                <a16:creationId xmlns:a16="http://schemas.microsoft.com/office/drawing/2014/main" id="{5F428E3D-76D2-2545-A931-04F48FDC46AC}"/>
              </a:ext>
            </a:extLst>
          </p:cNvPr>
          <p:cNvPicPr>
            <a:picLocks noChangeAspect="1"/>
          </p:cNvPicPr>
          <p:nvPr/>
        </p:nvPicPr>
        <p:blipFill>
          <a:blip r:embed="rId14"/>
          <a:stretch>
            <a:fillRect/>
          </a:stretch>
        </p:blipFill>
        <p:spPr>
          <a:xfrm>
            <a:off x="1677729" y="1741267"/>
            <a:ext cx="1259556" cy="1259556"/>
          </a:xfrm>
          <a:prstGeom prst="rect">
            <a:avLst/>
          </a:prstGeom>
        </p:spPr>
      </p:pic>
      <p:cxnSp>
        <p:nvCxnSpPr>
          <p:cNvPr id="28" name="Straight Arrow Connector 27">
            <a:extLst>
              <a:ext uri="{FF2B5EF4-FFF2-40B4-BE49-F238E27FC236}">
                <a16:creationId xmlns:a16="http://schemas.microsoft.com/office/drawing/2014/main" id="{0C8EE479-0218-EC45-A6ED-003F4BA17251}"/>
              </a:ext>
            </a:extLst>
          </p:cNvPr>
          <p:cNvCxnSpPr>
            <a:cxnSpLocks/>
          </p:cNvCxnSpPr>
          <p:nvPr/>
        </p:nvCxnSpPr>
        <p:spPr>
          <a:xfrm>
            <a:off x="3900488" y="4506731"/>
            <a:ext cx="125248" cy="647160"/>
          </a:xfrm>
          <a:prstGeom prst="straightConnector1">
            <a:avLst/>
          </a:prstGeom>
          <a:ln>
            <a:solidFill>
              <a:srgbClr val="0070C0"/>
            </a:solidFill>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m3d="http://schemas.microsoft.com/office/drawing/2017/model3d">
        <mc:Choice Requires="am3d">
          <p:graphicFrame>
            <p:nvGraphicFramePr>
              <p:cNvPr id="30" name="3D Model 29" descr="Emoji With Glasses">
                <a:extLst>
                  <a:ext uri="{FF2B5EF4-FFF2-40B4-BE49-F238E27FC236}">
                    <a16:creationId xmlns:a16="http://schemas.microsoft.com/office/drawing/2014/main" id="{11B2A952-4F19-DA4A-B89E-BFC1F479D27D}"/>
                  </a:ext>
                </a:extLst>
              </p:cNvPr>
              <p:cNvGraphicFramePr>
                <a:graphicFrameLocks noChangeAspect="1"/>
              </p:cNvGraphicFramePr>
              <p:nvPr>
                <p:extLst>
                  <p:ext uri="{D42A27DB-BD31-4B8C-83A1-F6EECF244321}">
                    <p14:modId xmlns:p14="http://schemas.microsoft.com/office/powerpoint/2010/main" val="339090408"/>
                  </p:ext>
                </p:extLst>
              </p:nvPr>
            </p:nvGraphicFramePr>
            <p:xfrm>
              <a:off x="9698002" y="4665854"/>
              <a:ext cx="2294101" cy="2116658"/>
            </p:xfrm>
            <a:graphic>
              <a:graphicData uri="http://schemas.microsoft.com/office/drawing/2017/model3d">
                <am3d:model3d r:embed="rId15">
                  <am3d:spPr>
                    <a:xfrm>
                      <a:off x="0" y="0"/>
                      <a:ext cx="2294101" cy="2116658"/>
                    </a:xfrm>
                    <a:prstGeom prst="rect">
                      <a:avLst/>
                    </a:prstGeom>
                  </am3d:spPr>
                  <am3d:camera>
                    <am3d:pos x="0" y="0" z="78226698"/>
                    <am3d:up dx="0" dy="36000000" dz="0"/>
                    <am3d:lookAt x="0" y="0" z="0"/>
                    <am3d:perspective fov="2700000"/>
                  </am3d:camera>
                  <am3d:trans>
                    <am3d:meterPerModelUnit n="57525281" d="1000000"/>
                    <am3d:preTrans dx="9" dy="0" dz="0"/>
                    <am3d:scale>
                      <am3d:sx n="1000000" d="1000000"/>
                      <am3d:sy n="1000000" d="1000000"/>
                      <am3d:sz n="1000000" d="1000000"/>
                    </am3d:scale>
                    <am3d:rot ax="-1262741" ay="-976084" az="369116"/>
                    <am3d:postTrans dx="0" dy="0" dz="0"/>
                  </am3d:trans>
                  <am3d:attrSrcUrl r:id="rId16"/>
                  <am3d:raster rName="Office3DRenderer" rVer="16.0.8326">
                    <am3d:blip r:embed="rId17"/>
                  </am3d:raster>
                  <am3d:objViewport viewportSz="34855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3D Model 29" descr="Emoji With Glasses">
                <a:extLst>
                  <a:ext uri="{FF2B5EF4-FFF2-40B4-BE49-F238E27FC236}">
                    <a16:creationId xmlns:a16="http://schemas.microsoft.com/office/drawing/2014/main" id="{11B2A952-4F19-DA4A-B89E-BFC1F479D27D}"/>
                  </a:ext>
                </a:extLst>
              </p:cNvPr>
              <p:cNvPicPr>
                <a:picLocks noGrp="1" noRot="1" noChangeAspect="1" noMove="1" noResize="1" noEditPoints="1" noAdjustHandles="1" noChangeArrowheads="1" noChangeShapeType="1" noCrop="1"/>
              </p:cNvPicPr>
              <p:nvPr/>
            </p:nvPicPr>
            <p:blipFill>
              <a:blip r:embed="rId18"/>
              <a:stretch>
                <a:fillRect/>
              </a:stretch>
            </p:blipFill>
            <p:spPr>
              <a:xfrm>
                <a:off x="9698002" y="4665854"/>
                <a:ext cx="2294101" cy="2116658"/>
              </a:xfrm>
              <a:prstGeom prst="rect">
                <a:avLst/>
              </a:prstGeom>
            </p:spPr>
          </p:pic>
        </mc:Fallback>
      </mc:AlternateContent>
    </p:spTree>
    <p:extLst>
      <p:ext uri="{BB962C8B-B14F-4D97-AF65-F5344CB8AC3E}">
        <p14:creationId xmlns:p14="http://schemas.microsoft.com/office/powerpoint/2010/main" val="271608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E6B21B-30F3-F54C-8EEB-590BAAAE0C10}"/>
              </a:ext>
            </a:extLst>
          </p:cNvPr>
          <p:cNvSpPr txBox="1"/>
          <p:nvPr/>
        </p:nvSpPr>
        <p:spPr>
          <a:xfrm>
            <a:off x="1173375" y="4144274"/>
            <a:ext cx="2364750" cy="707886"/>
          </a:xfrm>
          <a:prstGeom prst="rect">
            <a:avLst/>
          </a:prstGeom>
          <a:noFill/>
        </p:spPr>
        <p:txBody>
          <a:bodyPr wrap="none" rtlCol="0">
            <a:spAutoFit/>
          </a:bodyPr>
          <a:lstStyle/>
          <a:p>
            <a:r>
              <a:rPr lang="en-US" altLang="zh-CN"/>
              <a:t>Totally</a:t>
            </a:r>
            <a:r>
              <a:rPr lang="zh-CN" altLang="en-US" sz="4000"/>
              <a:t> </a:t>
            </a:r>
            <a:r>
              <a:rPr lang="en-US" altLang="zh-CN" sz="4000">
                <a:solidFill>
                  <a:schemeClr val="accent5">
                    <a:lumMod val="75000"/>
                  </a:schemeClr>
                </a:solidFill>
              </a:rPr>
              <a:t>20</a:t>
            </a:r>
            <a:r>
              <a:rPr lang="zh-CN" altLang="en-US" sz="4000"/>
              <a:t> </a:t>
            </a:r>
            <a:r>
              <a:rPr lang="en-US" altLang="zh-CN"/>
              <a:t>clusters.</a:t>
            </a:r>
            <a:endParaRPr lang="en-US"/>
          </a:p>
        </p:txBody>
      </p:sp>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4" name="Picture 3">
            <a:extLst>
              <a:ext uri="{FF2B5EF4-FFF2-40B4-BE49-F238E27FC236}">
                <a16:creationId xmlns:a16="http://schemas.microsoft.com/office/drawing/2014/main" id="{CE3B1A31-3FD4-A74A-8E3F-A0F5592C5284}"/>
              </a:ext>
            </a:extLst>
          </p:cNvPr>
          <p:cNvPicPr>
            <a:picLocks noChangeAspect="1"/>
          </p:cNvPicPr>
          <p:nvPr/>
        </p:nvPicPr>
        <p:blipFill>
          <a:blip r:embed="rId2"/>
          <a:stretch>
            <a:fillRect/>
          </a:stretch>
        </p:blipFill>
        <p:spPr>
          <a:xfrm>
            <a:off x="4051996" y="1089263"/>
            <a:ext cx="6661312" cy="5181021"/>
          </a:xfrm>
          <a:prstGeom prst="rect">
            <a:avLst/>
          </a:prstGeom>
        </p:spPr>
      </p:pic>
      <p:sp>
        <p:nvSpPr>
          <p:cNvPr id="10" name="TextBox 9">
            <a:extLst>
              <a:ext uri="{FF2B5EF4-FFF2-40B4-BE49-F238E27FC236}">
                <a16:creationId xmlns:a16="http://schemas.microsoft.com/office/drawing/2014/main" id="{A08A2EB3-A05A-184C-94B3-5FFB7E962775}"/>
              </a:ext>
            </a:extLst>
          </p:cNvPr>
          <p:cNvSpPr txBox="1"/>
          <p:nvPr/>
        </p:nvSpPr>
        <p:spPr>
          <a:xfrm>
            <a:off x="1144799" y="3038303"/>
            <a:ext cx="2878621" cy="646331"/>
          </a:xfrm>
          <a:prstGeom prst="rect">
            <a:avLst/>
          </a:prstGeom>
          <a:noFill/>
        </p:spPr>
        <p:txBody>
          <a:bodyPr wrap="square" rtlCol="0">
            <a:spAutoFit/>
          </a:bodyPr>
          <a:lstStyle/>
          <a:p>
            <a:r>
              <a:rPr lang="en-US" altLang="zh-CN"/>
              <a:t>Clustered</a:t>
            </a:r>
            <a:r>
              <a:rPr lang="zh-CN" altLang="en-US"/>
              <a:t> </a:t>
            </a:r>
            <a:r>
              <a:rPr lang="en-US" altLang="zh-CN"/>
              <a:t>in</a:t>
            </a:r>
            <a:r>
              <a:rPr lang="zh-CN" altLang="en-US"/>
              <a:t> </a:t>
            </a:r>
            <a:r>
              <a:rPr lang="en-US" altLang="zh-CN">
                <a:solidFill>
                  <a:schemeClr val="accent5">
                    <a:lumMod val="75000"/>
                  </a:schemeClr>
                </a:solidFill>
              </a:rPr>
              <a:t>280</a:t>
            </a:r>
            <a:r>
              <a:rPr lang="zh-CN" altLang="en-US"/>
              <a:t> </a:t>
            </a:r>
            <a:r>
              <a:rPr lang="en-US" altLang="zh-CN"/>
              <a:t>dimension</a:t>
            </a:r>
            <a:r>
              <a:rPr lang="zh-CN" altLang="en-US"/>
              <a:t> </a:t>
            </a:r>
            <a:r>
              <a:rPr lang="en-US" altLang="zh-CN"/>
              <a:t>and</a:t>
            </a:r>
            <a:r>
              <a:rPr lang="zh-CN" altLang="en-US"/>
              <a:t> </a:t>
            </a:r>
            <a:r>
              <a:rPr lang="en-US" altLang="zh-CN"/>
              <a:t>plot</a:t>
            </a:r>
            <a:r>
              <a:rPr lang="zh-CN" altLang="en-US"/>
              <a:t> </a:t>
            </a:r>
            <a:r>
              <a:rPr lang="en-US" altLang="zh-CN"/>
              <a:t>in</a:t>
            </a:r>
            <a:r>
              <a:rPr lang="zh-CN" altLang="en-US"/>
              <a:t> </a:t>
            </a:r>
            <a:r>
              <a:rPr lang="en-US" altLang="zh-CN">
                <a:solidFill>
                  <a:schemeClr val="accent5">
                    <a:lumMod val="75000"/>
                  </a:schemeClr>
                </a:solidFill>
              </a:rPr>
              <a:t>2</a:t>
            </a:r>
            <a:r>
              <a:rPr lang="zh-CN" altLang="en-US"/>
              <a:t> </a:t>
            </a:r>
            <a:r>
              <a:rPr lang="en-US" altLang="zh-CN"/>
              <a:t>dimension..</a:t>
            </a:r>
            <a:endParaRPr lang="en-US"/>
          </a:p>
        </p:txBody>
      </p:sp>
      <p:sp>
        <p:nvSpPr>
          <p:cNvPr id="13" name="TextBox 12">
            <a:extLst>
              <a:ext uri="{FF2B5EF4-FFF2-40B4-BE49-F238E27FC236}">
                <a16:creationId xmlns:a16="http://schemas.microsoft.com/office/drawing/2014/main" id="{D6583BC2-B214-684A-9040-6252403C1E92}"/>
              </a:ext>
            </a:extLst>
          </p:cNvPr>
          <p:cNvSpPr txBox="1"/>
          <p:nvPr/>
        </p:nvSpPr>
        <p:spPr>
          <a:xfrm>
            <a:off x="1173375" y="2209331"/>
            <a:ext cx="1976182" cy="369332"/>
          </a:xfrm>
          <a:prstGeom prst="rect">
            <a:avLst/>
          </a:prstGeom>
          <a:noFill/>
        </p:spPr>
        <p:txBody>
          <a:bodyPr wrap="none" rtlCol="0">
            <a:spAutoFit/>
          </a:bodyPr>
          <a:lstStyle/>
          <a:p>
            <a:r>
              <a:rPr lang="en-US" altLang="zh-CN"/>
              <a:t>K-means</a:t>
            </a:r>
            <a:r>
              <a:rPr lang="zh-CN" altLang="en-US"/>
              <a:t> </a:t>
            </a:r>
            <a:r>
              <a:rPr lang="en-US" altLang="zh-CN"/>
              <a:t>is</a:t>
            </a:r>
            <a:r>
              <a:rPr lang="zh-CN" altLang="en-US"/>
              <a:t> </a:t>
            </a:r>
            <a:r>
              <a:rPr lang="en-US" altLang="zh-CN"/>
              <a:t>applied.</a:t>
            </a:r>
            <a:endParaRPr lang="en-US"/>
          </a:p>
        </p:txBody>
      </p:sp>
    </p:spTree>
    <p:extLst>
      <p:ext uri="{BB962C8B-B14F-4D97-AF65-F5344CB8AC3E}">
        <p14:creationId xmlns:p14="http://schemas.microsoft.com/office/powerpoint/2010/main" val="1818623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E6B21B-30F3-F54C-8EEB-590BAAAE0C10}"/>
              </a:ext>
            </a:extLst>
          </p:cNvPr>
          <p:cNvSpPr txBox="1"/>
          <p:nvPr/>
        </p:nvSpPr>
        <p:spPr>
          <a:xfrm>
            <a:off x="4011566" y="921788"/>
            <a:ext cx="3815019" cy="707886"/>
          </a:xfrm>
          <a:prstGeom prst="rect">
            <a:avLst/>
          </a:prstGeom>
          <a:noFill/>
        </p:spPr>
        <p:txBody>
          <a:bodyPr wrap="none" rtlCol="0">
            <a:spAutoFit/>
          </a:bodyPr>
          <a:lstStyle/>
          <a:p>
            <a:r>
              <a:rPr lang="en-US" altLang="zh-CN"/>
              <a:t>Totally</a:t>
            </a:r>
            <a:r>
              <a:rPr lang="zh-CN" altLang="en-US" sz="4000"/>
              <a:t> </a:t>
            </a:r>
            <a:r>
              <a:rPr lang="en-US" altLang="zh-CN" sz="4000">
                <a:solidFill>
                  <a:schemeClr val="accent5">
                    <a:lumMod val="75000"/>
                  </a:schemeClr>
                </a:solidFill>
              </a:rPr>
              <a:t>20</a:t>
            </a:r>
            <a:r>
              <a:rPr lang="zh-CN" altLang="en-US" sz="4000"/>
              <a:t> </a:t>
            </a:r>
            <a:r>
              <a:rPr lang="en-US" altLang="zh-CN"/>
              <a:t>clusters,</a:t>
            </a:r>
            <a:r>
              <a:rPr lang="zh-CN" altLang="en-US"/>
              <a:t> </a:t>
            </a:r>
            <a:r>
              <a:rPr lang="en-US" altLang="zh-CN"/>
              <a:t>well</a:t>
            </a:r>
            <a:r>
              <a:rPr lang="zh-CN" altLang="en-US"/>
              <a:t> </a:t>
            </a:r>
            <a:r>
              <a:rPr lang="en-US" altLang="zh-CN"/>
              <a:t>separated.</a:t>
            </a:r>
            <a:endParaRPr lang="en-US"/>
          </a:p>
        </p:txBody>
      </p:sp>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39" name="Picture 38" descr="A screenshot of a cell phone&#10;&#10;Description automatically generated">
            <a:extLst>
              <a:ext uri="{FF2B5EF4-FFF2-40B4-BE49-F238E27FC236}">
                <a16:creationId xmlns:a16="http://schemas.microsoft.com/office/drawing/2014/main" id="{A465676D-A181-634A-B2B0-0C962F063C77}"/>
              </a:ext>
            </a:extLst>
          </p:cNvPr>
          <p:cNvPicPr>
            <a:picLocks noChangeAspect="1"/>
          </p:cNvPicPr>
          <p:nvPr/>
        </p:nvPicPr>
        <p:blipFill>
          <a:blip r:embed="rId2"/>
          <a:stretch>
            <a:fillRect/>
          </a:stretch>
        </p:blipFill>
        <p:spPr>
          <a:xfrm>
            <a:off x="1660876" y="2096526"/>
            <a:ext cx="1742254" cy="1320855"/>
          </a:xfrm>
          <a:prstGeom prst="rect">
            <a:avLst/>
          </a:prstGeom>
        </p:spPr>
      </p:pic>
      <p:pic>
        <p:nvPicPr>
          <p:cNvPr id="40" name="Picture 39">
            <a:extLst>
              <a:ext uri="{FF2B5EF4-FFF2-40B4-BE49-F238E27FC236}">
                <a16:creationId xmlns:a16="http://schemas.microsoft.com/office/drawing/2014/main" id="{B6A61121-F6AC-BB4C-9CF6-87BBEBDF029F}"/>
              </a:ext>
            </a:extLst>
          </p:cNvPr>
          <p:cNvPicPr>
            <a:picLocks noChangeAspect="1"/>
          </p:cNvPicPr>
          <p:nvPr/>
        </p:nvPicPr>
        <p:blipFill>
          <a:blip r:embed="rId3"/>
          <a:stretch>
            <a:fillRect/>
          </a:stretch>
        </p:blipFill>
        <p:spPr>
          <a:xfrm>
            <a:off x="3563815" y="2096525"/>
            <a:ext cx="1742255" cy="1320856"/>
          </a:xfrm>
          <a:prstGeom prst="rect">
            <a:avLst/>
          </a:prstGeom>
        </p:spPr>
      </p:pic>
      <p:pic>
        <p:nvPicPr>
          <p:cNvPr id="41" name="Picture 40" descr="A screenshot of a cell phone&#10;&#10;Description automatically generated">
            <a:extLst>
              <a:ext uri="{FF2B5EF4-FFF2-40B4-BE49-F238E27FC236}">
                <a16:creationId xmlns:a16="http://schemas.microsoft.com/office/drawing/2014/main" id="{7C695C8A-557F-8344-8D8E-9E0E1E96AEE8}"/>
              </a:ext>
            </a:extLst>
          </p:cNvPr>
          <p:cNvPicPr>
            <a:picLocks noChangeAspect="1"/>
          </p:cNvPicPr>
          <p:nvPr/>
        </p:nvPicPr>
        <p:blipFill>
          <a:blip r:embed="rId4"/>
          <a:stretch>
            <a:fillRect/>
          </a:stretch>
        </p:blipFill>
        <p:spPr>
          <a:xfrm>
            <a:off x="5460832" y="2092035"/>
            <a:ext cx="1748177" cy="1325346"/>
          </a:xfrm>
          <a:prstGeom prst="rect">
            <a:avLst/>
          </a:prstGeom>
        </p:spPr>
      </p:pic>
      <p:pic>
        <p:nvPicPr>
          <p:cNvPr id="42" name="Picture 41" descr="A screenshot of a cell phone&#10;&#10;Description automatically generated">
            <a:extLst>
              <a:ext uri="{FF2B5EF4-FFF2-40B4-BE49-F238E27FC236}">
                <a16:creationId xmlns:a16="http://schemas.microsoft.com/office/drawing/2014/main" id="{0117D9B9-F352-E744-A894-C9C28BB180BF}"/>
              </a:ext>
            </a:extLst>
          </p:cNvPr>
          <p:cNvPicPr>
            <a:picLocks noChangeAspect="1"/>
          </p:cNvPicPr>
          <p:nvPr/>
        </p:nvPicPr>
        <p:blipFill>
          <a:blip r:embed="rId5"/>
          <a:stretch>
            <a:fillRect/>
          </a:stretch>
        </p:blipFill>
        <p:spPr>
          <a:xfrm>
            <a:off x="7363771" y="2092035"/>
            <a:ext cx="1748177" cy="1325346"/>
          </a:xfrm>
          <a:prstGeom prst="rect">
            <a:avLst/>
          </a:prstGeom>
        </p:spPr>
      </p:pic>
      <p:pic>
        <p:nvPicPr>
          <p:cNvPr id="43" name="Picture 42" descr="A screenshot of a cell phone&#10;&#10;Description automatically generated">
            <a:extLst>
              <a:ext uri="{FF2B5EF4-FFF2-40B4-BE49-F238E27FC236}">
                <a16:creationId xmlns:a16="http://schemas.microsoft.com/office/drawing/2014/main" id="{EC3D7FC6-DFD8-7042-B537-0EC5D724AB80}"/>
              </a:ext>
            </a:extLst>
          </p:cNvPr>
          <p:cNvPicPr>
            <a:picLocks noChangeAspect="1"/>
          </p:cNvPicPr>
          <p:nvPr/>
        </p:nvPicPr>
        <p:blipFill>
          <a:blip r:embed="rId6"/>
          <a:stretch>
            <a:fillRect/>
          </a:stretch>
        </p:blipFill>
        <p:spPr>
          <a:xfrm>
            <a:off x="9266706" y="2083052"/>
            <a:ext cx="1748178" cy="1325346"/>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4BC6D813-7F77-1343-BE98-D1B676B93ECC}"/>
              </a:ext>
            </a:extLst>
          </p:cNvPr>
          <p:cNvPicPr>
            <a:picLocks noChangeAspect="1"/>
          </p:cNvPicPr>
          <p:nvPr/>
        </p:nvPicPr>
        <p:blipFill>
          <a:blip r:embed="rId7"/>
          <a:stretch>
            <a:fillRect/>
          </a:stretch>
        </p:blipFill>
        <p:spPr>
          <a:xfrm>
            <a:off x="1654951" y="3471351"/>
            <a:ext cx="1748178" cy="1325347"/>
          </a:xfrm>
          <a:prstGeom prst="rect">
            <a:avLst/>
          </a:prstGeom>
        </p:spPr>
      </p:pic>
      <p:pic>
        <p:nvPicPr>
          <p:cNvPr id="45" name="Picture 44" descr="A screenshot of a cell phone&#10;&#10;Description automatically generated">
            <a:extLst>
              <a:ext uri="{FF2B5EF4-FFF2-40B4-BE49-F238E27FC236}">
                <a16:creationId xmlns:a16="http://schemas.microsoft.com/office/drawing/2014/main" id="{415B1DB8-50A9-7040-A84D-36A4DB6EBEBA}"/>
              </a:ext>
            </a:extLst>
          </p:cNvPr>
          <p:cNvPicPr>
            <a:picLocks noChangeAspect="1"/>
          </p:cNvPicPr>
          <p:nvPr/>
        </p:nvPicPr>
        <p:blipFill>
          <a:blip r:embed="rId8"/>
          <a:stretch>
            <a:fillRect/>
          </a:stretch>
        </p:blipFill>
        <p:spPr>
          <a:xfrm>
            <a:off x="3557890" y="3471351"/>
            <a:ext cx="1748178" cy="1325347"/>
          </a:xfrm>
          <a:prstGeom prst="rect">
            <a:avLst/>
          </a:prstGeom>
        </p:spPr>
      </p:pic>
      <p:pic>
        <p:nvPicPr>
          <p:cNvPr id="46" name="Picture 45" descr="A screenshot of a cell phone&#10;&#10;Description automatically generated">
            <a:extLst>
              <a:ext uri="{FF2B5EF4-FFF2-40B4-BE49-F238E27FC236}">
                <a16:creationId xmlns:a16="http://schemas.microsoft.com/office/drawing/2014/main" id="{7C1AC827-221C-7847-AA85-4079C1C06B2E}"/>
              </a:ext>
            </a:extLst>
          </p:cNvPr>
          <p:cNvPicPr>
            <a:picLocks noChangeAspect="1"/>
          </p:cNvPicPr>
          <p:nvPr/>
        </p:nvPicPr>
        <p:blipFill>
          <a:blip r:embed="rId9"/>
          <a:stretch>
            <a:fillRect/>
          </a:stretch>
        </p:blipFill>
        <p:spPr>
          <a:xfrm>
            <a:off x="5460828" y="3468415"/>
            <a:ext cx="1748177" cy="1325346"/>
          </a:xfrm>
          <a:prstGeom prst="rect">
            <a:avLst/>
          </a:prstGeom>
        </p:spPr>
      </p:pic>
      <p:pic>
        <p:nvPicPr>
          <p:cNvPr id="47" name="Picture 46" descr="A screenshot of a cell phone&#10;&#10;Description automatically generated">
            <a:extLst>
              <a:ext uri="{FF2B5EF4-FFF2-40B4-BE49-F238E27FC236}">
                <a16:creationId xmlns:a16="http://schemas.microsoft.com/office/drawing/2014/main" id="{21455880-4640-9443-AEEF-BD61236D09FD}"/>
              </a:ext>
            </a:extLst>
          </p:cNvPr>
          <p:cNvPicPr>
            <a:picLocks noChangeAspect="1"/>
          </p:cNvPicPr>
          <p:nvPr/>
        </p:nvPicPr>
        <p:blipFill>
          <a:blip r:embed="rId10"/>
          <a:stretch>
            <a:fillRect/>
          </a:stretch>
        </p:blipFill>
        <p:spPr>
          <a:xfrm>
            <a:off x="7363765" y="3468414"/>
            <a:ext cx="1748179" cy="1325347"/>
          </a:xfrm>
          <a:prstGeom prst="rect">
            <a:avLst/>
          </a:prstGeom>
        </p:spPr>
      </p:pic>
      <p:pic>
        <p:nvPicPr>
          <p:cNvPr id="48" name="Picture 47" descr="A screenshot of a cell phone&#10;&#10;Description automatically generated">
            <a:extLst>
              <a:ext uri="{FF2B5EF4-FFF2-40B4-BE49-F238E27FC236}">
                <a16:creationId xmlns:a16="http://schemas.microsoft.com/office/drawing/2014/main" id="{41A77B93-EA13-7649-A761-4A85E67DF0FC}"/>
              </a:ext>
            </a:extLst>
          </p:cNvPr>
          <p:cNvPicPr>
            <a:picLocks noChangeAspect="1"/>
          </p:cNvPicPr>
          <p:nvPr/>
        </p:nvPicPr>
        <p:blipFill>
          <a:blip r:embed="rId11"/>
          <a:stretch>
            <a:fillRect/>
          </a:stretch>
        </p:blipFill>
        <p:spPr>
          <a:xfrm>
            <a:off x="9260769" y="3468413"/>
            <a:ext cx="1748180" cy="1325348"/>
          </a:xfrm>
          <a:prstGeom prst="rect">
            <a:avLst/>
          </a:prstGeom>
        </p:spPr>
      </p:pic>
      <p:pic>
        <p:nvPicPr>
          <p:cNvPr id="49" name="Picture 48">
            <a:extLst>
              <a:ext uri="{FF2B5EF4-FFF2-40B4-BE49-F238E27FC236}">
                <a16:creationId xmlns:a16="http://schemas.microsoft.com/office/drawing/2014/main" id="{34EAFD8E-67B9-1743-9777-0A135A6B680A}"/>
              </a:ext>
            </a:extLst>
          </p:cNvPr>
          <p:cNvPicPr>
            <a:picLocks noChangeAspect="1"/>
          </p:cNvPicPr>
          <p:nvPr/>
        </p:nvPicPr>
        <p:blipFill>
          <a:blip r:embed="rId12"/>
          <a:stretch>
            <a:fillRect/>
          </a:stretch>
        </p:blipFill>
        <p:spPr>
          <a:xfrm>
            <a:off x="9260777" y="4793761"/>
            <a:ext cx="1748181" cy="1325348"/>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2A0A3ED8-CBC3-E748-815C-0B9525A09F6B}"/>
              </a:ext>
            </a:extLst>
          </p:cNvPr>
          <p:cNvPicPr>
            <a:picLocks noChangeAspect="1"/>
          </p:cNvPicPr>
          <p:nvPr/>
        </p:nvPicPr>
        <p:blipFill>
          <a:blip r:embed="rId13"/>
          <a:stretch>
            <a:fillRect/>
          </a:stretch>
        </p:blipFill>
        <p:spPr>
          <a:xfrm>
            <a:off x="5454904" y="4815441"/>
            <a:ext cx="1748182" cy="1325349"/>
          </a:xfrm>
          <a:prstGeom prst="rect">
            <a:avLst/>
          </a:prstGeom>
        </p:spPr>
      </p:pic>
      <p:pic>
        <p:nvPicPr>
          <p:cNvPr id="51" name="Picture 50">
            <a:extLst>
              <a:ext uri="{FF2B5EF4-FFF2-40B4-BE49-F238E27FC236}">
                <a16:creationId xmlns:a16="http://schemas.microsoft.com/office/drawing/2014/main" id="{82DAD6D1-D395-D543-953D-559F0CBC165D}"/>
              </a:ext>
            </a:extLst>
          </p:cNvPr>
          <p:cNvPicPr>
            <a:picLocks noChangeAspect="1"/>
          </p:cNvPicPr>
          <p:nvPr/>
        </p:nvPicPr>
        <p:blipFill>
          <a:blip r:embed="rId14"/>
          <a:stretch>
            <a:fillRect/>
          </a:stretch>
        </p:blipFill>
        <p:spPr>
          <a:xfrm>
            <a:off x="3563822" y="4819935"/>
            <a:ext cx="1742254" cy="1320855"/>
          </a:xfrm>
          <a:prstGeom prst="rect">
            <a:avLst/>
          </a:prstGeom>
        </p:spPr>
      </p:pic>
      <p:pic>
        <p:nvPicPr>
          <p:cNvPr id="52" name="Picture 51" descr="A screenshot of a cell phone&#10;&#10;Description automatically generated">
            <a:extLst>
              <a:ext uri="{FF2B5EF4-FFF2-40B4-BE49-F238E27FC236}">
                <a16:creationId xmlns:a16="http://schemas.microsoft.com/office/drawing/2014/main" id="{8A9125CA-7CC0-ED40-B3A0-D25F106218A5}"/>
              </a:ext>
            </a:extLst>
          </p:cNvPr>
          <p:cNvPicPr>
            <a:picLocks noChangeAspect="1"/>
          </p:cNvPicPr>
          <p:nvPr/>
        </p:nvPicPr>
        <p:blipFill>
          <a:blip r:embed="rId15"/>
          <a:stretch>
            <a:fillRect/>
          </a:stretch>
        </p:blipFill>
        <p:spPr>
          <a:xfrm>
            <a:off x="1654951" y="4844795"/>
            <a:ext cx="1742254" cy="1320855"/>
          </a:xfrm>
          <a:prstGeom prst="rect">
            <a:avLst/>
          </a:prstGeom>
        </p:spPr>
      </p:pic>
      <p:pic>
        <p:nvPicPr>
          <p:cNvPr id="53" name="Picture 52" descr="A screenshot of a cell phone&#10;&#10;Description automatically generated">
            <a:extLst>
              <a:ext uri="{FF2B5EF4-FFF2-40B4-BE49-F238E27FC236}">
                <a16:creationId xmlns:a16="http://schemas.microsoft.com/office/drawing/2014/main" id="{6C10AC85-AAC5-2247-A24A-825064C5F59F}"/>
              </a:ext>
            </a:extLst>
          </p:cNvPr>
          <p:cNvPicPr>
            <a:picLocks noChangeAspect="1"/>
          </p:cNvPicPr>
          <p:nvPr/>
        </p:nvPicPr>
        <p:blipFill>
          <a:blip r:embed="rId16"/>
          <a:stretch>
            <a:fillRect/>
          </a:stretch>
        </p:blipFill>
        <p:spPr>
          <a:xfrm>
            <a:off x="7351914" y="4815441"/>
            <a:ext cx="1748183" cy="1325350"/>
          </a:xfrm>
          <a:prstGeom prst="rect">
            <a:avLst/>
          </a:prstGeom>
        </p:spPr>
      </p:pic>
    </p:spTree>
    <p:extLst>
      <p:ext uri="{BB962C8B-B14F-4D97-AF65-F5344CB8AC3E}">
        <p14:creationId xmlns:p14="http://schemas.microsoft.com/office/powerpoint/2010/main" val="199077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E6B21B-30F3-F54C-8EEB-590BAAAE0C10}"/>
              </a:ext>
            </a:extLst>
          </p:cNvPr>
          <p:cNvSpPr txBox="1"/>
          <p:nvPr/>
        </p:nvSpPr>
        <p:spPr>
          <a:xfrm>
            <a:off x="4317529" y="860587"/>
            <a:ext cx="7468832" cy="1107996"/>
          </a:xfrm>
          <a:prstGeom prst="rect">
            <a:avLst/>
          </a:prstGeom>
          <a:noFill/>
        </p:spPr>
        <p:txBody>
          <a:bodyPr wrap="square" rtlCol="0">
            <a:spAutoFit/>
          </a:bodyPr>
          <a:lstStyle/>
          <a:p>
            <a:r>
              <a:rPr lang="en-US" altLang="zh-CN"/>
              <a:t>Expectedly,</a:t>
            </a:r>
            <a:r>
              <a:rPr lang="zh-CN" altLang="en-US"/>
              <a:t> </a:t>
            </a:r>
            <a:r>
              <a:rPr lang="en-US" altLang="zh-CN"/>
              <a:t>universities</a:t>
            </a:r>
            <a:r>
              <a:rPr lang="zh-CN" altLang="en-US"/>
              <a:t> </a:t>
            </a:r>
            <a:r>
              <a:rPr lang="en-US" altLang="zh-CN"/>
              <a:t>from</a:t>
            </a:r>
            <a:r>
              <a:rPr lang="zh-CN" altLang="en-US"/>
              <a:t> </a:t>
            </a:r>
            <a:r>
              <a:rPr lang="en-US" altLang="zh-CN"/>
              <a:t>the</a:t>
            </a:r>
            <a:r>
              <a:rPr lang="zh-CN" altLang="en-US"/>
              <a:t> </a:t>
            </a:r>
            <a:r>
              <a:rPr lang="en-US" altLang="zh-CN"/>
              <a:t>same</a:t>
            </a:r>
            <a:r>
              <a:rPr lang="zh-CN" altLang="en-US"/>
              <a:t> </a:t>
            </a:r>
            <a:r>
              <a:rPr lang="en-US" altLang="zh-CN"/>
              <a:t>country</a:t>
            </a:r>
            <a:r>
              <a:rPr lang="zh-CN" altLang="en-US"/>
              <a:t> </a:t>
            </a:r>
            <a:r>
              <a:rPr lang="en-US" altLang="zh-CN"/>
              <a:t>tend</a:t>
            </a:r>
            <a:r>
              <a:rPr lang="zh-CN" altLang="en-US"/>
              <a:t> </a:t>
            </a:r>
            <a:r>
              <a:rPr lang="en-US" altLang="zh-CN"/>
              <a:t>to</a:t>
            </a:r>
            <a:r>
              <a:rPr lang="zh-CN" altLang="en-US"/>
              <a:t> </a:t>
            </a:r>
            <a:r>
              <a:rPr lang="en-US" altLang="zh-CN"/>
              <a:t>clustered</a:t>
            </a:r>
            <a:r>
              <a:rPr lang="zh-CN" altLang="en-US"/>
              <a:t> </a:t>
            </a:r>
            <a:r>
              <a:rPr lang="en-US" altLang="zh-CN"/>
              <a:t>together.</a:t>
            </a:r>
            <a:r>
              <a:rPr lang="zh-CN" altLang="en-US"/>
              <a:t> </a:t>
            </a:r>
            <a:r>
              <a:rPr lang="en-US" altLang="zh-CN"/>
              <a:t>And</a:t>
            </a:r>
            <a:r>
              <a:rPr lang="zh-CN" altLang="en-US"/>
              <a:t> </a:t>
            </a:r>
            <a:r>
              <a:rPr lang="en-US" altLang="zh-CN"/>
              <a:t>each</a:t>
            </a:r>
            <a:r>
              <a:rPr lang="zh-CN" altLang="en-US"/>
              <a:t> </a:t>
            </a:r>
            <a:r>
              <a:rPr lang="en-US" altLang="zh-CN"/>
              <a:t>country</a:t>
            </a:r>
            <a:r>
              <a:rPr lang="zh-CN" altLang="en-US"/>
              <a:t> </a:t>
            </a:r>
            <a:r>
              <a:rPr lang="en-US" altLang="zh-CN"/>
              <a:t>has</a:t>
            </a:r>
            <a:r>
              <a:rPr lang="zh-CN" altLang="en-US"/>
              <a:t> </a:t>
            </a:r>
            <a:r>
              <a:rPr lang="en-US" altLang="zh-CN" sz="2400">
                <a:solidFill>
                  <a:schemeClr val="accent5">
                    <a:lumMod val="75000"/>
                  </a:schemeClr>
                </a:solidFill>
              </a:rPr>
              <a:t>some</a:t>
            </a:r>
            <a:r>
              <a:rPr lang="zh-CN" altLang="en-US" sz="2400">
                <a:solidFill>
                  <a:schemeClr val="accent5">
                    <a:lumMod val="75000"/>
                  </a:schemeClr>
                </a:solidFill>
              </a:rPr>
              <a:t> </a:t>
            </a:r>
            <a:r>
              <a:rPr lang="en-US" altLang="zh-CN" sz="2400">
                <a:solidFill>
                  <a:schemeClr val="accent5">
                    <a:lumMod val="75000"/>
                  </a:schemeClr>
                </a:solidFill>
              </a:rPr>
              <a:t>popular</a:t>
            </a:r>
            <a:r>
              <a:rPr lang="zh-CN" altLang="en-US" sz="2400">
                <a:solidFill>
                  <a:schemeClr val="accent5">
                    <a:lumMod val="75000"/>
                  </a:schemeClr>
                </a:solidFill>
              </a:rPr>
              <a:t> </a:t>
            </a:r>
            <a:r>
              <a:rPr lang="en-US" altLang="zh-CN" sz="2400">
                <a:solidFill>
                  <a:schemeClr val="accent5">
                    <a:lumMod val="75000"/>
                  </a:schemeClr>
                </a:solidFill>
              </a:rPr>
              <a:t>icons</a:t>
            </a:r>
            <a:r>
              <a:rPr lang="zh-CN" altLang="en-US" sz="2400">
                <a:solidFill>
                  <a:schemeClr val="accent5">
                    <a:lumMod val="75000"/>
                  </a:schemeClr>
                </a:solidFill>
              </a:rPr>
              <a:t> </a:t>
            </a:r>
            <a:r>
              <a:rPr lang="en-US" altLang="zh-CN"/>
              <a:t>which</a:t>
            </a:r>
            <a:r>
              <a:rPr lang="zh-CN" altLang="en-US"/>
              <a:t> </a:t>
            </a:r>
            <a:r>
              <a:rPr lang="en-US" altLang="zh-CN"/>
              <a:t>others</a:t>
            </a:r>
            <a:r>
              <a:rPr lang="zh-CN" altLang="en-US"/>
              <a:t> </a:t>
            </a:r>
            <a:r>
              <a:rPr lang="en-US" altLang="zh-CN"/>
              <a:t>countries</a:t>
            </a:r>
            <a:r>
              <a:rPr lang="zh-CN" altLang="en-US"/>
              <a:t> </a:t>
            </a:r>
            <a:r>
              <a:rPr lang="en-US" altLang="zh-CN" sz="2400">
                <a:solidFill>
                  <a:schemeClr val="accent5">
                    <a:lumMod val="75000"/>
                  </a:schemeClr>
                </a:solidFill>
              </a:rPr>
              <a:t>do</a:t>
            </a:r>
            <a:r>
              <a:rPr lang="zh-CN" altLang="en-US" sz="2400">
                <a:solidFill>
                  <a:schemeClr val="accent5">
                    <a:lumMod val="75000"/>
                  </a:schemeClr>
                </a:solidFill>
              </a:rPr>
              <a:t> </a:t>
            </a:r>
            <a:r>
              <a:rPr lang="en-US" altLang="zh-CN" sz="2400">
                <a:solidFill>
                  <a:schemeClr val="accent5">
                    <a:lumMod val="75000"/>
                  </a:schemeClr>
                </a:solidFill>
              </a:rPr>
              <a:t>not</a:t>
            </a:r>
            <a:r>
              <a:rPr lang="zh-CN" altLang="en-US" sz="2400">
                <a:solidFill>
                  <a:schemeClr val="accent5">
                    <a:lumMod val="75000"/>
                  </a:schemeClr>
                </a:solidFill>
              </a:rPr>
              <a:t> </a:t>
            </a:r>
            <a:r>
              <a:rPr lang="en-US" altLang="zh-CN" sz="2400">
                <a:solidFill>
                  <a:schemeClr val="accent5">
                    <a:lumMod val="75000"/>
                  </a:schemeClr>
                </a:solidFill>
              </a:rPr>
              <a:t>have</a:t>
            </a:r>
            <a:r>
              <a:rPr lang="zh-CN" altLang="en-US"/>
              <a:t> </a:t>
            </a:r>
            <a:r>
              <a:rPr lang="en-US" altLang="zh-CN"/>
              <a:t>.</a:t>
            </a:r>
            <a:endParaRPr lang="en-US"/>
          </a:p>
        </p:txBody>
      </p:sp>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3" name="Picture 2">
            <a:extLst>
              <a:ext uri="{FF2B5EF4-FFF2-40B4-BE49-F238E27FC236}">
                <a16:creationId xmlns:a16="http://schemas.microsoft.com/office/drawing/2014/main" id="{45634E95-F12D-CB4A-8E39-C878230FA450}"/>
              </a:ext>
            </a:extLst>
          </p:cNvPr>
          <p:cNvPicPr>
            <a:picLocks noChangeAspect="1"/>
          </p:cNvPicPr>
          <p:nvPr/>
        </p:nvPicPr>
        <p:blipFill>
          <a:blip r:embed="rId2"/>
          <a:stretch>
            <a:fillRect/>
          </a:stretch>
        </p:blipFill>
        <p:spPr>
          <a:xfrm>
            <a:off x="4689692" y="2380732"/>
            <a:ext cx="1333500" cy="1320800"/>
          </a:xfrm>
          <a:prstGeom prst="rect">
            <a:avLst/>
          </a:prstGeom>
        </p:spPr>
      </p:pic>
      <p:pic>
        <p:nvPicPr>
          <p:cNvPr id="5" name="Picture 4" descr="A close up of a logo&#10;&#10;Description automatically generated">
            <a:extLst>
              <a:ext uri="{FF2B5EF4-FFF2-40B4-BE49-F238E27FC236}">
                <a16:creationId xmlns:a16="http://schemas.microsoft.com/office/drawing/2014/main" id="{C9C600C3-FD45-D24D-9D1C-2EB517E3F677}"/>
              </a:ext>
            </a:extLst>
          </p:cNvPr>
          <p:cNvPicPr>
            <a:picLocks noChangeAspect="1"/>
          </p:cNvPicPr>
          <p:nvPr/>
        </p:nvPicPr>
        <p:blipFill>
          <a:blip r:embed="rId3"/>
          <a:stretch>
            <a:fillRect/>
          </a:stretch>
        </p:blipFill>
        <p:spPr>
          <a:xfrm>
            <a:off x="6382757" y="2350951"/>
            <a:ext cx="1422400" cy="1422400"/>
          </a:xfrm>
          <a:prstGeom prst="rect">
            <a:avLst/>
          </a:prstGeom>
        </p:spPr>
      </p:pic>
      <p:pic>
        <p:nvPicPr>
          <p:cNvPr id="7" name="Picture 6">
            <a:extLst>
              <a:ext uri="{FF2B5EF4-FFF2-40B4-BE49-F238E27FC236}">
                <a16:creationId xmlns:a16="http://schemas.microsoft.com/office/drawing/2014/main" id="{C7ECF1BB-1DB0-384B-A629-F6DB15183F37}"/>
              </a:ext>
            </a:extLst>
          </p:cNvPr>
          <p:cNvPicPr>
            <a:picLocks noChangeAspect="1"/>
          </p:cNvPicPr>
          <p:nvPr/>
        </p:nvPicPr>
        <p:blipFill>
          <a:blip r:embed="rId4"/>
          <a:stretch>
            <a:fillRect/>
          </a:stretch>
        </p:blipFill>
        <p:spPr>
          <a:xfrm>
            <a:off x="8185298" y="4069833"/>
            <a:ext cx="1409700" cy="1435100"/>
          </a:xfrm>
          <a:prstGeom prst="rect">
            <a:avLst/>
          </a:prstGeom>
        </p:spPr>
      </p:pic>
      <p:pic>
        <p:nvPicPr>
          <p:cNvPr id="10" name="Picture 9">
            <a:extLst>
              <a:ext uri="{FF2B5EF4-FFF2-40B4-BE49-F238E27FC236}">
                <a16:creationId xmlns:a16="http://schemas.microsoft.com/office/drawing/2014/main" id="{76344D1B-BB08-564B-8D95-322AC497855E}"/>
              </a:ext>
            </a:extLst>
          </p:cNvPr>
          <p:cNvPicPr>
            <a:picLocks noChangeAspect="1"/>
          </p:cNvPicPr>
          <p:nvPr/>
        </p:nvPicPr>
        <p:blipFill>
          <a:blip r:embed="rId5"/>
          <a:stretch>
            <a:fillRect/>
          </a:stretch>
        </p:blipFill>
        <p:spPr>
          <a:xfrm>
            <a:off x="6382757" y="4070506"/>
            <a:ext cx="1422400" cy="1422400"/>
          </a:xfrm>
          <a:prstGeom prst="rect">
            <a:avLst/>
          </a:prstGeom>
        </p:spPr>
      </p:pic>
      <p:sp>
        <p:nvSpPr>
          <p:cNvPr id="11" name="TextBox 10">
            <a:extLst>
              <a:ext uri="{FF2B5EF4-FFF2-40B4-BE49-F238E27FC236}">
                <a16:creationId xmlns:a16="http://schemas.microsoft.com/office/drawing/2014/main" id="{D64EEA58-7720-1942-A77A-3A37358E75A0}"/>
              </a:ext>
            </a:extLst>
          </p:cNvPr>
          <p:cNvSpPr txBox="1"/>
          <p:nvPr/>
        </p:nvSpPr>
        <p:spPr>
          <a:xfrm>
            <a:off x="1585144" y="4308881"/>
            <a:ext cx="2332498" cy="584775"/>
          </a:xfrm>
          <a:prstGeom prst="rect">
            <a:avLst/>
          </a:prstGeom>
          <a:noFill/>
        </p:spPr>
        <p:txBody>
          <a:bodyPr wrap="none" rtlCol="0">
            <a:spAutoFit/>
          </a:bodyPr>
          <a:lstStyle/>
          <a:p>
            <a:r>
              <a:rPr lang="en-US" altLang="zh-CN" sz="3200">
                <a:solidFill>
                  <a:schemeClr val="accent5">
                    <a:lumMod val="75000"/>
                  </a:schemeClr>
                </a:solidFill>
              </a:rPr>
              <a:t>Germany</a:t>
            </a:r>
            <a:r>
              <a:rPr lang="zh-CN" altLang="en-US"/>
              <a:t>：</a:t>
            </a:r>
            <a:r>
              <a:rPr lang="en-US" altLang="zh-CN"/>
              <a:t>53%</a:t>
            </a:r>
          </a:p>
        </p:txBody>
      </p:sp>
      <p:pic>
        <p:nvPicPr>
          <p:cNvPr id="14" name="Picture 13" descr="A close up of a coin&#10;&#10;Description automatically generated">
            <a:extLst>
              <a:ext uri="{FF2B5EF4-FFF2-40B4-BE49-F238E27FC236}">
                <a16:creationId xmlns:a16="http://schemas.microsoft.com/office/drawing/2014/main" id="{620E44D9-524A-2142-B660-3BA31B5C44C4}"/>
              </a:ext>
            </a:extLst>
          </p:cNvPr>
          <p:cNvPicPr>
            <a:picLocks noChangeAspect="1"/>
          </p:cNvPicPr>
          <p:nvPr/>
        </p:nvPicPr>
        <p:blipFill>
          <a:blip r:embed="rId6"/>
          <a:stretch>
            <a:fillRect/>
          </a:stretch>
        </p:blipFill>
        <p:spPr>
          <a:xfrm>
            <a:off x="9914089" y="4018519"/>
            <a:ext cx="1320800" cy="1536700"/>
          </a:xfrm>
          <a:prstGeom prst="rect">
            <a:avLst/>
          </a:prstGeom>
        </p:spPr>
      </p:pic>
      <p:pic>
        <p:nvPicPr>
          <p:cNvPr id="16" name="Picture 15">
            <a:extLst>
              <a:ext uri="{FF2B5EF4-FFF2-40B4-BE49-F238E27FC236}">
                <a16:creationId xmlns:a16="http://schemas.microsoft.com/office/drawing/2014/main" id="{7550D042-06E8-B947-982F-1DEB99F448A7}"/>
              </a:ext>
            </a:extLst>
          </p:cNvPr>
          <p:cNvPicPr>
            <a:picLocks noChangeAspect="1"/>
          </p:cNvPicPr>
          <p:nvPr/>
        </p:nvPicPr>
        <p:blipFill>
          <a:blip r:embed="rId7"/>
          <a:stretch>
            <a:fillRect/>
          </a:stretch>
        </p:blipFill>
        <p:spPr>
          <a:xfrm>
            <a:off x="8170253" y="2343147"/>
            <a:ext cx="1397000" cy="1397000"/>
          </a:xfrm>
          <a:prstGeom prst="rect">
            <a:avLst/>
          </a:prstGeom>
        </p:spPr>
      </p:pic>
      <p:pic>
        <p:nvPicPr>
          <p:cNvPr id="20" name="Picture 19">
            <a:extLst>
              <a:ext uri="{FF2B5EF4-FFF2-40B4-BE49-F238E27FC236}">
                <a16:creationId xmlns:a16="http://schemas.microsoft.com/office/drawing/2014/main" id="{E91AAFDE-DF06-FB4C-8E30-1FFE36B920B7}"/>
              </a:ext>
            </a:extLst>
          </p:cNvPr>
          <p:cNvPicPr>
            <a:picLocks noChangeAspect="1"/>
          </p:cNvPicPr>
          <p:nvPr/>
        </p:nvPicPr>
        <p:blipFill>
          <a:blip r:embed="rId8"/>
          <a:stretch>
            <a:fillRect/>
          </a:stretch>
        </p:blipFill>
        <p:spPr>
          <a:xfrm flipH="1">
            <a:off x="9805635" y="2343147"/>
            <a:ext cx="1422399" cy="1422399"/>
          </a:xfrm>
          <a:prstGeom prst="rect">
            <a:avLst/>
          </a:prstGeom>
        </p:spPr>
      </p:pic>
      <p:pic>
        <p:nvPicPr>
          <p:cNvPr id="22" name="Picture 21">
            <a:extLst>
              <a:ext uri="{FF2B5EF4-FFF2-40B4-BE49-F238E27FC236}">
                <a16:creationId xmlns:a16="http://schemas.microsoft.com/office/drawing/2014/main" id="{4D3D20DD-0ECC-FD43-8C2E-AE0EBC7235FA}"/>
              </a:ext>
            </a:extLst>
          </p:cNvPr>
          <p:cNvPicPr>
            <a:picLocks noChangeAspect="1"/>
          </p:cNvPicPr>
          <p:nvPr/>
        </p:nvPicPr>
        <p:blipFill>
          <a:blip r:embed="rId9"/>
          <a:stretch>
            <a:fillRect/>
          </a:stretch>
        </p:blipFill>
        <p:spPr>
          <a:xfrm>
            <a:off x="4688978" y="4082533"/>
            <a:ext cx="1422400" cy="142240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A95B990B-92AC-384A-BC46-08FC8B354368}"/>
              </a:ext>
            </a:extLst>
          </p:cNvPr>
          <p:cNvPicPr>
            <a:picLocks noChangeAspect="1"/>
          </p:cNvPicPr>
          <p:nvPr/>
        </p:nvPicPr>
        <p:blipFill>
          <a:blip r:embed="rId10"/>
          <a:stretch>
            <a:fillRect/>
          </a:stretch>
        </p:blipFill>
        <p:spPr>
          <a:xfrm>
            <a:off x="1361770" y="2230616"/>
            <a:ext cx="2628111" cy="1992450"/>
          </a:xfrm>
          <a:prstGeom prst="rect">
            <a:avLst/>
          </a:prstGeom>
        </p:spPr>
      </p:pic>
      <p:sp>
        <p:nvSpPr>
          <p:cNvPr id="27" name="TextBox 26">
            <a:extLst>
              <a:ext uri="{FF2B5EF4-FFF2-40B4-BE49-F238E27FC236}">
                <a16:creationId xmlns:a16="http://schemas.microsoft.com/office/drawing/2014/main" id="{A8A2BE15-89CD-5745-B975-4D3BE48459D4}"/>
              </a:ext>
            </a:extLst>
          </p:cNvPr>
          <p:cNvSpPr txBox="1"/>
          <p:nvPr/>
        </p:nvSpPr>
        <p:spPr>
          <a:xfrm>
            <a:off x="1602614" y="5123574"/>
            <a:ext cx="2244204" cy="369332"/>
          </a:xfrm>
          <a:prstGeom prst="rect">
            <a:avLst/>
          </a:prstGeom>
          <a:noFill/>
        </p:spPr>
        <p:txBody>
          <a:bodyPr wrap="none" rtlCol="0" anchor="t">
            <a:spAutoFit/>
          </a:bodyPr>
          <a:lstStyle/>
          <a:p>
            <a:r>
              <a:rPr lang="en-US" altLang="zh-CN">
                <a:ea typeface="华文中宋"/>
              </a:rPr>
              <a:t>King,</a:t>
            </a:r>
            <a:r>
              <a:rPr lang="zh-CN" altLang="en-US">
                <a:ea typeface="华文中宋"/>
              </a:rPr>
              <a:t> </a:t>
            </a:r>
            <a:r>
              <a:rPr lang="en-US" altLang="zh-CN">
                <a:ea typeface="华文中宋"/>
              </a:rPr>
              <a:t>Queen,</a:t>
            </a:r>
            <a:r>
              <a:rPr lang="zh-CN" altLang="en-US">
                <a:ea typeface="华文中宋"/>
              </a:rPr>
              <a:t> </a:t>
            </a:r>
            <a:r>
              <a:rPr lang="en-US" altLang="zh-CN">
                <a:ea typeface="华文中宋"/>
              </a:rPr>
              <a:t>Goddess</a:t>
            </a:r>
            <a:endParaRPr lang="en-US">
              <a:ea typeface="华文中宋"/>
            </a:endParaRPr>
          </a:p>
        </p:txBody>
      </p:sp>
    </p:spTree>
    <p:extLst>
      <p:ext uri="{BB962C8B-B14F-4D97-AF65-F5344CB8AC3E}">
        <p14:creationId xmlns:p14="http://schemas.microsoft.com/office/powerpoint/2010/main" val="192423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88C507D3-93D4-CB4E-B638-23BF05910C40}"/>
              </a:ext>
            </a:extLst>
          </p:cNvPr>
          <p:cNvSpPr>
            <a:spLocks noGrp="1"/>
          </p:cNvSpPr>
          <p:nvPr>
            <p:ph type="title"/>
          </p:nvPr>
        </p:nvSpPr>
        <p:spPr>
          <a:xfrm>
            <a:off x="37251" y="351508"/>
            <a:ext cx="4035476" cy="2384549"/>
          </a:xfrm>
        </p:spPr>
        <p:txBody>
          <a:bodyPr vert="horz" lIns="91440" tIns="45720" rIns="91440" bIns="45720" rtlCol="0" anchor="ctr">
            <a:normAutofit/>
          </a:bodyPr>
          <a:lstStyle/>
          <a:p>
            <a:pPr algn="ctr"/>
            <a:r>
              <a:rPr lang="en-US" sz="4400" spc="800">
                <a:solidFill>
                  <a:srgbClr val="2A1A00"/>
                </a:solidFill>
              </a:rPr>
              <a:t>motivation</a:t>
            </a:r>
          </a:p>
        </p:txBody>
      </p:sp>
      <p:sp>
        <p:nvSpPr>
          <p:cNvPr id="5" name="TextBox 4">
            <a:extLst>
              <a:ext uri="{FF2B5EF4-FFF2-40B4-BE49-F238E27FC236}">
                <a16:creationId xmlns:a16="http://schemas.microsoft.com/office/drawing/2014/main" id="{AFE6A8F5-6A87-AD4C-8F57-A8C6D2C3395D}"/>
              </a:ext>
            </a:extLst>
          </p:cNvPr>
          <p:cNvSpPr txBox="1"/>
          <p:nvPr/>
        </p:nvSpPr>
        <p:spPr>
          <a:xfrm>
            <a:off x="166169" y="2666944"/>
            <a:ext cx="3633999" cy="954107"/>
          </a:xfrm>
          <a:prstGeom prst="rect">
            <a:avLst/>
          </a:prstGeom>
          <a:noFill/>
        </p:spPr>
        <p:txBody>
          <a:bodyPr wrap="square" rtlCol="0">
            <a:spAutoFit/>
          </a:bodyPr>
          <a:lstStyle/>
          <a:p>
            <a:r>
              <a:rPr lang="en-US" altLang="zh-CN" sz="2800"/>
              <a:t>Have</a:t>
            </a:r>
            <a:r>
              <a:rPr lang="zh-CN" altLang="en-US" sz="2800"/>
              <a:t> </a:t>
            </a:r>
            <a:r>
              <a:rPr lang="en-US" altLang="zh-CN" sz="2800"/>
              <a:t>you</a:t>
            </a:r>
            <a:r>
              <a:rPr lang="zh-CN" altLang="en-US" sz="2800"/>
              <a:t> </a:t>
            </a:r>
            <a:r>
              <a:rPr lang="en-US" altLang="zh-CN" sz="2800"/>
              <a:t>played</a:t>
            </a:r>
            <a:r>
              <a:rPr lang="zh-CN" altLang="en-US" sz="2800"/>
              <a:t> </a:t>
            </a:r>
            <a:r>
              <a:rPr lang="en-US" altLang="zh-CN" sz="2800"/>
              <a:t>with</a:t>
            </a:r>
            <a:r>
              <a:rPr lang="zh-CN" altLang="en-US" sz="2800"/>
              <a:t> </a:t>
            </a:r>
            <a:r>
              <a:rPr lang="en-US" altLang="zh-CN" sz="2800"/>
              <a:t>your</a:t>
            </a:r>
            <a:r>
              <a:rPr lang="zh-CN" altLang="en-US" sz="2800"/>
              <a:t> </a:t>
            </a:r>
            <a:r>
              <a:rPr lang="en-US" altLang="zh-CN" sz="2800"/>
              <a:t>university</a:t>
            </a:r>
            <a:r>
              <a:rPr lang="zh-CN" altLang="en-US" sz="2800"/>
              <a:t> </a:t>
            </a:r>
            <a:r>
              <a:rPr lang="en-US" altLang="zh-CN" sz="2800"/>
              <a:t>badges?</a:t>
            </a:r>
            <a:endParaRPr lang="en-US" sz="2800"/>
          </a:p>
        </p:txBody>
      </p:sp>
      <p:pic>
        <p:nvPicPr>
          <p:cNvPr id="33" name="Picture 32" descr="A close up of a logo&#10;&#10;Description automatically generated">
            <a:extLst>
              <a:ext uri="{FF2B5EF4-FFF2-40B4-BE49-F238E27FC236}">
                <a16:creationId xmlns:a16="http://schemas.microsoft.com/office/drawing/2014/main" id="{615C5E3A-251D-AE49-BBCD-D295DA766110}"/>
              </a:ext>
            </a:extLst>
          </p:cNvPr>
          <p:cNvPicPr>
            <a:picLocks noChangeAspect="1"/>
          </p:cNvPicPr>
          <p:nvPr/>
        </p:nvPicPr>
        <p:blipFill>
          <a:blip r:embed="rId2"/>
          <a:stretch>
            <a:fillRect/>
          </a:stretch>
        </p:blipFill>
        <p:spPr>
          <a:xfrm>
            <a:off x="4991782" y="1343499"/>
            <a:ext cx="1976245" cy="1409722"/>
          </a:xfrm>
          <a:prstGeom prst="rect">
            <a:avLst/>
          </a:prstGeom>
        </p:spPr>
      </p:pic>
      <p:pic>
        <p:nvPicPr>
          <p:cNvPr id="34" name="Picture 33">
            <a:extLst>
              <a:ext uri="{FF2B5EF4-FFF2-40B4-BE49-F238E27FC236}">
                <a16:creationId xmlns:a16="http://schemas.microsoft.com/office/drawing/2014/main" id="{A516A7B8-4E01-0C4C-AFD0-CFB024F472E1}"/>
              </a:ext>
            </a:extLst>
          </p:cNvPr>
          <p:cNvPicPr>
            <a:picLocks noChangeAspect="1"/>
          </p:cNvPicPr>
          <p:nvPr/>
        </p:nvPicPr>
        <p:blipFill>
          <a:blip r:embed="rId3"/>
          <a:stretch>
            <a:fillRect/>
          </a:stretch>
        </p:blipFill>
        <p:spPr>
          <a:xfrm>
            <a:off x="9718762" y="1343499"/>
            <a:ext cx="1530824" cy="1409722"/>
          </a:xfrm>
          <a:prstGeom prst="rect">
            <a:avLst/>
          </a:prstGeom>
          <a:ln>
            <a:noFill/>
          </a:ln>
          <a:effectLst/>
        </p:spPr>
      </p:pic>
      <p:pic>
        <p:nvPicPr>
          <p:cNvPr id="35" name="Picture 34">
            <a:extLst>
              <a:ext uri="{FF2B5EF4-FFF2-40B4-BE49-F238E27FC236}">
                <a16:creationId xmlns:a16="http://schemas.microsoft.com/office/drawing/2014/main" id="{4DAED138-D410-764B-9F8F-40166A9196DB}"/>
              </a:ext>
            </a:extLst>
          </p:cNvPr>
          <p:cNvPicPr>
            <a:picLocks noChangeAspect="1"/>
          </p:cNvPicPr>
          <p:nvPr/>
        </p:nvPicPr>
        <p:blipFill>
          <a:blip r:embed="rId4"/>
          <a:stretch>
            <a:fillRect/>
          </a:stretch>
        </p:blipFill>
        <p:spPr>
          <a:xfrm>
            <a:off x="5296509" y="3525110"/>
            <a:ext cx="1366790" cy="1706642"/>
          </a:xfrm>
          <a:prstGeom prst="rect">
            <a:avLst/>
          </a:prstGeom>
        </p:spPr>
      </p:pic>
      <p:pic>
        <p:nvPicPr>
          <p:cNvPr id="36" name="Picture 35" descr="A close up of a logo&#10;&#10;Description automatically generated">
            <a:extLst>
              <a:ext uri="{FF2B5EF4-FFF2-40B4-BE49-F238E27FC236}">
                <a16:creationId xmlns:a16="http://schemas.microsoft.com/office/drawing/2014/main" id="{69620D6D-A106-C349-8A43-A42B7A566333}"/>
              </a:ext>
            </a:extLst>
          </p:cNvPr>
          <p:cNvPicPr>
            <a:picLocks noChangeAspect="1"/>
          </p:cNvPicPr>
          <p:nvPr/>
        </p:nvPicPr>
        <p:blipFill>
          <a:blip r:embed="rId5"/>
          <a:stretch>
            <a:fillRect/>
          </a:stretch>
        </p:blipFill>
        <p:spPr>
          <a:xfrm>
            <a:off x="9286787" y="3351759"/>
            <a:ext cx="2608874" cy="1897364"/>
          </a:xfrm>
          <a:prstGeom prst="rect">
            <a:avLst/>
          </a:prstGeom>
          <a:ln>
            <a:noFill/>
          </a:ln>
          <a:effectLst/>
        </p:spPr>
      </p:pic>
      <p:pic>
        <p:nvPicPr>
          <p:cNvPr id="37" name="Picture 36" descr="A close up of a logo&#10;&#10;Description automatically generated">
            <a:extLst>
              <a:ext uri="{FF2B5EF4-FFF2-40B4-BE49-F238E27FC236}">
                <a16:creationId xmlns:a16="http://schemas.microsoft.com/office/drawing/2014/main" id="{8AE1B1D5-70D1-0E48-8023-16870661D094}"/>
              </a:ext>
            </a:extLst>
          </p:cNvPr>
          <p:cNvPicPr>
            <a:picLocks noChangeAspect="1"/>
          </p:cNvPicPr>
          <p:nvPr/>
        </p:nvPicPr>
        <p:blipFill>
          <a:blip r:embed="rId6"/>
          <a:stretch>
            <a:fillRect/>
          </a:stretch>
        </p:blipFill>
        <p:spPr>
          <a:xfrm>
            <a:off x="6921855" y="1205074"/>
            <a:ext cx="2608876" cy="1897364"/>
          </a:xfrm>
          <a:prstGeom prst="rect">
            <a:avLst/>
          </a:prstGeom>
        </p:spPr>
      </p:pic>
      <p:pic>
        <p:nvPicPr>
          <p:cNvPr id="38" name="Picture 37" descr="A close up of a logo&#10;&#10;Description automatically generated">
            <a:extLst>
              <a:ext uri="{FF2B5EF4-FFF2-40B4-BE49-F238E27FC236}">
                <a16:creationId xmlns:a16="http://schemas.microsoft.com/office/drawing/2014/main" id="{0014A6EC-29AB-EE44-8A93-93FFD6BE7AC0}"/>
              </a:ext>
            </a:extLst>
          </p:cNvPr>
          <p:cNvPicPr>
            <a:picLocks noChangeAspect="1"/>
          </p:cNvPicPr>
          <p:nvPr/>
        </p:nvPicPr>
        <p:blipFill>
          <a:blip r:embed="rId7"/>
          <a:stretch>
            <a:fillRect/>
          </a:stretch>
        </p:blipFill>
        <p:spPr>
          <a:xfrm>
            <a:off x="7042655" y="3453303"/>
            <a:ext cx="2569944" cy="1869050"/>
          </a:xfrm>
          <a:prstGeom prst="rect">
            <a:avLst/>
          </a:prstGeom>
        </p:spPr>
      </p:pic>
    </p:spTree>
    <p:extLst>
      <p:ext uri="{BB962C8B-B14F-4D97-AF65-F5344CB8AC3E}">
        <p14:creationId xmlns:p14="http://schemas.microsoft.com/office/powerpoint/2010/main" val="3741372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sp>
        <p:nvSpPr>
          <p:cNvPr id="11" name="TextBox 10">
            <a:extLst>
              <a:ext uri="{FF2B5EF4-FFF2-40B4-BE49-F238E27FC236}">
                <a16:creationId xmlns:a16="http://schemas.microsoft.com/office/drawing/2014/main" id="{D64EEA58-7720-1942-A77A-3A37358E75A0}"/>
              </a:ext>
            </a:extLst>
          </p:cNvPr>
          <p:cNvSpPr txBox="1"/>
          <p:nvPr/>
        </p:nvSpPr>
        <p:spPr>
          <a:xfrm>
            <a:off x="1585144" y="4308881"/>
            <a:ext cx="1789272" cy="584775"/>
          </a:xfrm>
          <a:prstGeom prst="rect">
            <a:avLst/>
          </a:prstGeom>
          <a:noFill/>
        </p:spPr>
        <p:txBody>
          <a:bodyPr wrap="none" rtlCol="0">
            <a:spAutoFit/>
          </a:bodyPr>
          <a:lstStyle/>
          <a:p>
            <a:r>
              <a:rPr lang="en-US" altLang="zh-CN" sz="3200">
                <a:solidFill>
                  <a:schemeClr val="accent5">
                    <a:lumMod val="75000"/>
                  </a:schemeClr>
                </a:solidFill>
              </a:rPr>
              <a:t>Indian</a:t>
            </a:r>
            <a:r>
              <a:rPr lang="zh-CN" altLang="en-US"/>
              <a:t>：</a:t>
            </a:r>
            <a:r>
              <a:rPr lang="en-US" altLang="zh-CN"/>
              <a:t>24%</a:t>
            </a:r>
          </a:p>
        </p:txBody>
      </p:sp>
      <p:sp>
        <p:nvSpPr>
          <p:cNvPr id="27" name="TextBox 26">
            <a:extLst>
              <a:ext uri="{FF2B5EF4-FFF2-40B4-BE49-F238E27FC236}">
                <a16:creationId xmlns:a16="http://schemas.microsoft.com/office/drawing/2014/main" id="{A8A2BE15-89CD-5745-B975-4D3BE48459D4}"/>
              </a:ext>
            </a:extLst>
          </p:cNvPr>
          <p:cNvSpPr txBox="1"/>
          <p:nvPr/>
        </p:nvSpPr>
        <p:spPr>
          <a:xfrm>
            <a:off x="1588326" y="5123574"/>
            <a:ext cx="3062698" cy="369332"/>
          </a:xfrm>
          <a:prstGeom prst="rect">
            <a:avLst/>
          </a:prstGeom>
          <a:noFill/>
        </p:spPr>
        <p:txBody>
          <a:bodyPr wrap="none" rtlCol="0">
            <a:spAutoFit/>
          </a:bodyPr>
          <a:lstStyle/>
          <a:p>
            <a:r>
              <a:rPr lang="en-US" altLang="zh-CN"/>
              <a:t>Rising</a:t>
            </a:r>
            <a:r>
              <a:rPr lang="zh-CN" altLang="en-US"/>
              <a:t> </a:t>
            </a:r>
            <a:r>
              <a:rPr lang="en-US" altLang="zh-CN"/>
              <a:t>Sun</a:t>
            </a:r>
            <a:r>
              <a:rPr lang="zh-CN" altLang="en-US"/>
              <a:t> </a:t>
            </a:r>
            <a:r>
              <a:rPr lang="en-US" altLang="zh-CN"/>
              <a:t>from</a:t>
            </a:r>
            <a:r>
              <a:rPr lang="zh-CN" altLang="en-US"/>
              <a:t> </a:t>
            </a:r>
            <a:r>
              <a:rPr lang="en-US" altLang="zh-CN"/>
              <a:t>sea</a:t>
            </a:r>
            <a:r>
              <a:rPr lang="zh-CN" altLang="en-US"/>
              <a:t> </a:t>
            </a:r>
            <a:r>
              <a:rPr lang="en-US" altLang="zh-CN"/>
              <a:t>and</a:t>
            </a:r>
            <a:r>
              <a:rPr lang="zh-CN" altLang="en-US"/>
              <a:t> </a:t>
            </a:r>
            <a:r>
              <a:rPr lang="en-US" altLang="zh-CN"/>
              <a:t>ocean.</a:t>
            </a:r>
            <a:endParaRPr lang="en-US"/>
          </a:p>
        </p:txBody>
      </p:sp>
      <p:pic>
        <p:nvPicPr>
          <p:cNvPr id="4" name="Picture 3" descr="A screenshot of a cell phone&#10;&#10;Description automatically generated">
            <a:extLst>
              <a:ext uri="{FF2B5EF4-FFF2-40B4-BE49-F238E27FC236}">
                <a16:creationId xmlns:a16="http://schemas.microsoft.com/office/drawing/2014/main" id="{74D21349-B057-6049-B85B-D675E6DFF07F}"/>
              </a:ext>
            </a:extLst>
          </p:cNvPr>
          <p:cNvPicPr>
            <a:picLocks noChangeAspect="1"/>
          </p:cNvPicPr>
          <p:nvPr/>
        </p:nvPicPr>
        <p:blipFill>
          <a:blip r:embed="rId3"/>
          <a:stretch>
            <a:fillRect/>
          </a:stretch>
        </p:blipFill>
        <p:spPr>
          <a:xfrm>
            <a:off x="1361768" y="2257969"/>
            <a:ext cx="2628111" cy="1992450"/>
          </a:xfrm>
          <a:prstGeom prst="rect">
            <a:avLst/>
          </a:prstGeom>
        </p:spPr>
      </p:pic>
      <p:pic>
        <p:nvPicPr>
          <p:cNvPr id="9" name="Picture 8">
            <a:extLst>
              <a:ext uri="{FF2B5EF4-FFF2-40B4-BE49-F238E27FC236}">
                <a16:creationId xmlns:a16="http://schemas.microsoft.com/office/drawing/2014/main" id="{DB470E35-B0D4-9647-AD7F-D4831B2C3B07}"/>
              </a:ext>
            </a:extLst>
          </p:cNvPr>
          <p:cNvPicPr>
            <a:picLocks noChangeAspect="1"/>
          </p:cNvPicPr>
          <p:nvPr/>
        </p:nvPicPr>
        <p:blipFill>
          <a:blip r:embed="rId4"/>
          <a:stretch>
            <a:fillRect/>
          </a:stretch>
        </p:blipFill>
        <p:spPr>
          <a:xfrm>
            <a:off x="6370461" y="3978071"/>
            <a:ext cx="1422400" cy="1422400"/>
          </a:xfrm>
          <a:prstGeom prst="rect">
            <a:avLst/>
          </a:prstGeom>
        </p:spPr>
      </p:pic>
      <p:pic>
        <p:nvPicPr>
          <p:cNvPr id="15" name="Picture 14">
            <a:extLst>
              <a:ext uri="{FF2B5EF4-FFF2-40B4-BE49-F238E27FC236}">
                <a16:creationId xmlns:a16="http://schemas.microsoft.com/office/drawing/2014/main" id="{4E093B33-A81A-184C-8B30-4B52131B8D20}"/>
              </a:ext>
            </a:extLst>
          </p:cNvPr>
          <p:cNvPicPr>
            <a:picLocks noChangeAspect="1"/>
          </p:cNvPicPr>
          <p:nvPr/>
        </p:nvPicPr>
        <p:blipFill>
          <a:blip r:embed="rId5"/>
          <a:stretch>
            <a:fillRect/>
          </a:stretch>
        </p:blipFill>
        <p:spPr>
          <a:xfrm>
            <a:off x="8066232" y="3973773"/>
            <a:ext cx="1459421" cy="1430233"/>
          </a:xfrm>
          <a:prstGeom prst="rect">
            <a:avLst/>
          </a:prstGeom>
        </p:spPr>
      </p:pic>
      <p:pic>
        <p:nvPicPr>
          <p:cNvPr id="18" name="Picture 17" descr="A close up of a sign&#10;&#10;Description automatically generated">
            <a:extLst>
              <a:ext uri="{FF2B5EF4-FFF2-40B4-BE49-F238E27FC236}">
                <a16:creationId xmlns:a16="http://schemas.microsoft.com/office/drawing/2014/main" id="{2887F177-6F06-B14F-AFED-DF37C34F7B96}"/>
              </a:ext>
            </a:extLst>
          </p:cNvPr>
          <p:cNvPicPr>
            <a:picLocks noChangeAspect="1"/>
          </p:cNvPicPr>
          <p:nvPr/>
        </p:nvPicPr>
        <p:blipFill>
          <a:blip r:embed="rId6"/>
          <a:stretch>
            <a:fillRect/>
          </a:stretch>
        </p:blipFill>
        <p:spPr>
          <a:xfrm>
            <a:off x="9849151" y="3965371"/>
            <a:ext cx="1435100" cy="1435100"/>
          </a:xfrm>
          <a:prstGeom prst="rect">
            <a:avLst/>
          </a:prstGeom>
        </p:spPr>
      </p:pic>
      <p:pic>
        <p:nvPicPr>
          <p:cNvPr id="21" name="Picture 20">
            <a:extLst>
              <a:ext uri="{FF2B5EF4-FFF2-40B4-BE49-F238E27FC236}">
                <a16:creationId xmlns:a16="http://schemas.microsoft.com/office/drawing/2014/main" id="{3F661CD8-B765-B245-92F2-1A926DFDD510}"/>
              </a:ext>
            </a:extLst>
          </p:cNvPr>
          <p:cNvPicPr>
            <a:picLocks noChangeAspect="1"/>
          </p:cNvPicPr>
          <p:nvPr/>
        </p:nvPicPr>
        <p:blipFill>
          <a:blip r:embed="rId7"/>
          <a:stretch>
            <a:fillRect/>
          </a:stretch>
        </p:blipFill>
        <p:spPr>
          <a:xfrm>
            <a:off x="6471657" y="2329932"/>
            <a:ext cx="1333500" cy="1511300"/>
          </a:xfrm>
          <a:prstGeom prst="rect">
            <a:avLst/>
          </a:prstGeom>
        </p:spPr>
      </p:pic>
      <p:pic>
        <p:nvPicPr>
          <p:cNvPr id="24" name="Picture 23">
            <a:extLst>
              <a:ext uri="{FF2B5EF4-FFF2-40B4-BE49-F238E27FC236}">
                <a16:creationId xmlns:a16="http://schemas.microsoft.com/office/drawing/2014/main" id="{EA812F97-A101-7A4B-A622-BA437312ABD2}"/>
              </a:ext>
            </a:extLst>
          </p:cNvPr>
          <p:cNvPicPr>
            <a:picLocks noChangeAspect="1"/>
          </p:cNvPicPr>
          <p:nvPr/>
        </p:nvPicPr>
        <p:blipFill>
          <a:blip r:embed="rId8"/>
          <a:stretch>
            <a:fillRect/>
          </a:stretch>
        </p:blipFill>
        <p:spPr>
          <a:xfrm>
            <a:off x="8114366" y="2380732"/>
            <a:ext cx="1397000" cy="1422400"/>
          </a:xfrm>
          <a:prstGeom prst="rect">
            <a:avLst/>
          </a:prstGeom>
        </p:spPr>
      </p:pic>
      <p:pic>
        <p:nvPicPr>
          <p:cNvPr id="28" name="Picture 27">
            <a:extLst>
              <a:ext uri="{FF2B5EF4-FFF2-40B4-BE49-F238E27FC236}">
                <a16:creationId xmlns:a16="http://schemas.microsoft.com/office/drawing/2014/main" id="{DA7E2AC3-B0A7-CD4E-B320-6593AA930E14}"/>
              </a:ext>
            </a:extLst>
          </p:cNvPr>
          <p:cNvPicPr>
            <a:picLocks noChangeAspect="1"/>
          </p:cNvPicPr>
          <p:nvPr/>
        </p:nvPicPr>
        <p:blipFill>
          <a:blip r:embed="rId9"/>
          <a:stretch>
            <a:fillRect/>
          </a:stretch>
        </p:blipFill>
        <p:spPr>
          <a:xfrm>
            <a:off x="9820575" y="2329932"/>
            <a:ext cx="1422399" cy="1422399"/>
          </a:xfrm>
          <a:prstGeom prst="rect">
            <a:avLst/>
          </a:prstGeom>
        </p:spPr>
      </p:pic>
      <p:pic>
        <p:nvPicPr>
          <p:cNvPr id="30" name="Picture 29">
            <a:extLst>
              <a:ext uri="{FF2B5EF4-FFF2-40B4-BE49-F238E27FC236}">
                <a16:creationId xmlns:a16="http://schemas.microsoft.com/office/drawing/2014/main" id="{9941682F-AA54-ED4C-8587-9C692746FFDC}"/>
              </a:ext>
            </a:extLst>
          </p:cNvPr>
          <p:cNvPicPr>
            <a:picLocks noChangeAspect="1"/>
          </p:cNvPicPr>
          <p:nvPr/>
        </p:nvPicPr>
        <p:blipFill>
          <a:blip r:embed="rId5"/>
          <a:stretch>
            <a:fillRect/>
          </a:stretch>
        </p:blipFill>
        <p:spPr>
          <a:xfrm>
            <a:off x="4665206" y="2361736"/>
            <a:ext cx="1451429" cy="1422400"/>
          </a:xfrm>
          <a:prstGeom prst="rect">
            <a:avLst/>
          </a:prstGeom>
        </p:spPr>
      </p:pic>
      <p:pic>
        <p:nvPicPr>
          <p:cNvPr id="32" name="Picture 31">
            <a:extLst>
              <a:ext uri="{FF2B5EF4-FFF2-40B4-BE49-F238E27FC236}">
                <a16:creationId xmlns:a16="http://schemas.microsoft.com/office/drawing/2014/main" id="{8DEE22C2-B8F5-DA4E-ABAB-34CBBE708C12}"/>
              </a:ext>
            </a:extLst>
          </p:cNvPr>
          <p:cNvPicPr>
            <a:picLocks noChangeAspect="1"/>
          </p:cNvPicPr>
          <p:nvPr/>
        </p:nvPicPr>
        <p:blipFill>
          <a:blip r:embed="rId10"/>
          <a:stretch>
            <a:fillRect/>
          </a:stretch>
        </p:blipFill>
        <p:spPr>
          <a:xfrm>
            <a:off x="4700498" y="3965371"/>
            <a:ext cx="1459421" cy="1477004"/>
          </a:xfrm>
          <a:prstGeom prst="rect">
            <a:avLst/>
          </a:prstGeom>
        </p:spPr>
      </p:pic>
      <p:sp>
        <p:nvSpPr>
          <p:cNvPr id="33" name="TextBox 32">
            <a:extLst>
              <a:ext uri="{FF2B5EF4-FFF2-40B4-BE49-F238E27FC236}">
                <a16:creationId xmlns:a16="http://schemas.microsoft.com/office/drawing/2014/main" id="{C0BD49B4-A0AD-A742-947E-C6258EB9E622}"/>
              </a:ext>
            </a:extLst>
          </p:cNvPr>
          <p:cNvSpPr txBox="1"/>
          <p:nvPr/>
        </p:nvSpPr>
        <p:spPr>
          <a:xfrm>
            <a:off x="4317529" y="860587"/>
            <a:ext cx="7468832" cy="1107996"/>
          </a:xfrm>
          <a:prstGeom prst="rect">
            <a:avLst/>
          </a:prstGeom>
          <a:noFill/>
        </p:spPr>
        <p:txBody>
          <a:bodyPr wrap="square" rtlCol="0">
            <a:spAutoFit/>
          </a:bodyPr>
          <a:lstStyle/>
          <a:p>
            <a:r>
              <a:rPr lang="en-US" altLang="zh-CN"/>
              <a:t>Expectedly,</a:t>
            </a:r>
            <a:r>
              <a:rPr lang="zh-CN" altLang="en-US"/>
              <a:t> </a:t>
            </a:r>
            <a:r>
              <a:rPr lang="en-US" altLang="zh-CN"/>
              <a:t>universities</a:t>
            </a:r>
            <a:r>
              <a:rPr lang="zh-CN" altLang="en-US"/>
              <a:t> </a:t>
            </a:r>
            <a:r>
              <a:rPr lang="en-US" altLang="zh-CN"/>
              <a:t>from</a:t>
            </a:r>
            <a:r>
              <a:rPr lang="zh-CN" altLang="en-US"/>
              <a:t> </a:t>
            </a:r>
            <a:r>
              <a:rPr lang="en-US" altLang="zh-CN"/>
              <a:t>the</a:t>
            </a:r>
            <a:r>
              <a:rPr lang="zh-CN" altLang="en-US"/>
              <a:t> </a:t>
            </a:r>
            <a:r>
              <a:rPr lang="en-US" altLang="zh-CN"/>
              <a:t>same</a:t>
            </a:r>
            <a:r>
              <a:rPr lang="zh-CN" altLang="en-US"/>
              <a:t> </a:t>
            </a:r>
            <a:r>
              <a:rPr lang="en-US" altLang="zh-CN"/>
              <a:t>country</a:t>
            </a:r>
            <a:r>
              <a:rPr lang="zh-CN" altLang="en-US"/>
              <a:t> </a:t>
            </a:r>
            <a:r>
              <a:rPr lang="en-US" altLang="zh-CN"/>
              <a:t>tend</a:t>
            </a:r>
            <a:r>
              <a:rPr lang="zh-CN" altLang="en-US"/>
              <a:t> </a:t>
            </a:r>
            <a:r>
              <a:rPr lang="en-US" altLang="zh-CN"/>
              <a:t>to</a:t>
            </a:r>
            <a:r>
              <a:rPr lang="zh-CN" altLang="en-US"/>
              <a:t> </a:t>
            </a:r>
            <a:r>
              <a:rPr lang="en-US" altLang="zh-CN"/>
              <a:t>clustered</a:t>
            </a:r>
            <a:r>
              <a:rPr lang="zh-CN" altLang="en-US"/>
              <a:t> </a:t>
            </a:r>
            <a:r>
              <a:rPr lang="en-US" altLang="zh-CN"/>
              <a:t>together.</a:t>
            </a:r>
            <a:r>
              <a:rPr lang="zh-CN" altLang="en-US"/>
              <a:t> </a:t>
            </a:r>
            <a:r>
              <a:rPr lang="en-US" altLang="zh-CN"/>
              <a:t>And</a:t>
            </a:r>
            <a:r>
              <a:rPr lang="zh-CN" altLang="en-US"/>
              <a:t> </a:t>
            </a:r>
            <a:r>
              <a:rPr lang="en-US" altLang="zh-CN"/>
              <a:t>each</a:t>
            </a:r>
            <a:r>
              <a:rPr lang="zh-CN" altLang="en-US"/>
              <a:t> </a:t>
            </a:r>
            <a:r>
              <a:rPr lang="en-US" altLang="zh-CN"/>
              <a:t>country</a:t>
            </a:r>
            <a:r>
              <a:rPr lang="zh-CN" altLang="en-US"/>
              <a:t> </a:t>
            </a:r>
            <a:r>
              <a:rPr lang="en-US" altLang="zh-CN"/>
              <a:t>has</a:t>
            </a:r>
            <a:r>
              <a:rPr lang="zh-CN" altLang="en-US"/>
              <a:t> </a:t>
            </a:r>
            <a:r>
              <a:rPr lang="en-US" altLang="zh-CN" sz="2400">
                <a:solidFill>
                  <a:schemeClr val="accent5">
                    <a:lumMod val="75000"/>
                  </a:schemeClr>
                </a:solidFill>
              </a:rPr>
              <a:t>some</a:t>
            </a:r>
            <a:r>
              <a:rPr lang="zh-CN" altLang="en-US" sz="2400">
                <a:solidFill>
                  <a:schemeClr val="accent5">
                    <a:lumMod val="75000"/>
                  </a:schemeClr>
                </a:solidFill>
              </a:rPr>
              <a:t> </a:t>
            </a:r>
            <a:r>
              <a:rPr lang="en-US" altLang="zh-CN" sz="2400">
                <a:solidFill>
                  <a:schemeClr val="accent5">
                    <a:lumMod val="75000"/>
                  </a:schemeClr>
                </a:solidFill>
              </a:rPr>
              <a:t>popular</a:t>
            </a:r>
            <a:r>
              <a:rPr lang="zh-CN" altLang="en-US" sz="2400">
                <a:solidFill>
                  <a:schemeClr val="accent5">
                    <a:lumMod val="75000"/>
                  </a:schemeClr>
                </a:solidFill>
              </a:rPr>
              <a:t> </a:t>
            </a:r>
            <a:r>
              <a:rPr lang="en-US" altLang="zh-CN" sz="2400">
                <a:solidFill>
                  <a:schemeClr val="accent5">
                    <a:lumMod val="75000"/>
                  </a:schemeClr>
                </a:solidFill>
              </a:rPr>
              <a:t>icons</a:t>
            </a:r>
            <a:r>
              <a:rPr lang="zh-CN" altLang="en-US" sz="2400">
                <a:solidFill>
                  <a:schemeClr val="accent5">
                    <a:lumMod val="75000"/>
                  </a:schemeClr>
                </a:solidFill>
              </a:rPr>
              <a:t> </a:t>
            </a:r>
            <a:r>
              <a:rPr lang="en-US" altLang="zh-CN"/>
              <a:t>which</a:t>
            </a:r>
            <a:r>
              <a:rPr lang="zh-CN" altLang="en-US"/>
              <a:t> </a:t>
            </a:r>
            <a:r>
              <a:rPr lang="en-US" altLang="zh-CN"/>
              <a:t>others</a:t>
            </a:r>
            <a:r>
              <a:rPr lang="zh-CN" altLang="en-US"/>
              <a:t> </a:t>
            </a:r>
            <a:r>
              <a:rPr lang="en-US" altLang="zh-CN"/>
              <a:t>countries</a:t>
            </a:r>
            <a:r>
              <a:rPr lang="zh-CN" altLang="en-US"/>
              <a:t> </a:t>
            </a:r>
            <a:r>
              <a:rPr lang="en-US" altLang="zh-CN" sz="2400">
                <a:solidFill>
                  <a:schemeClr val="accent5">
                    <a:lumMod val="75000"/>
                  </a:schemeClr>
                </a:solidFill>
              </a:rPr>
              <a:t>do</a:t>
            </a:r>
            <a:r>
              <a:rPr lang="zh-CN" altLang="en-US" sz="2400">
                <a:solidFill>
                  <a:schemeClr val="accent5">
                    <a:lumMod val="75000"/>
                  </a:schemeClr>
                </a:solidFill>
              </a:rPr>
              <a:t> </a:t>
            </a:r>
            <a:r>
              <a:rPr lang="en-US" altLang="zh-CN" sz="2400">
                <a:solidFill>
                  <a:schemeClr val="accent5">
                    <a:lumMod val="75000"/>
                  </a:schemeClr>
                </a:solidFill>
              </a:rPr>
              <a:t>not</a:t>
            </a:r>
            <a:r>
              <a:rPr lang="zh-CN" altLang="en-US" sz="2400">
                <a:solidFill>
                  <a:schemeClr val="accent5">
                    <a:lumMod val="75000"/>
                  </a:schemeClr>
                </a:solidFill>
              </a:rPr>
              <a:t> </a:t>
            </a:r>
            <a:r>
              <a:rPr lang="en-US" altLang="zh-CN" sz="2400">
                <a:solidFill>
                  <a:schemeClr val="accent5">
                    <a:lumMod val="75000"/>
                  </a:schemeClr>
                </a:solidFill>
              </a:rPr>
              <a:t>have</a:t>
            </a:r>
            <a:r>
              <a:rPr lang="zh-CN" altLang="en-US"/>
              <a:t> </a:t>
            </a:r>
            <a:r>
              <a:rPr lang="en-US" altLang="zh-CN"/>
              <a:t>.</a:t>
            </a:r>
            <a:endParaRPr lang="en-US"/>
          </a:p>
        </p:txBody>
      </p:sp>
      <p:sp>
        <p:nvSpPr>
          <p:cNvPr id="2" name="TextBox 1">
            <a:extLst>
              <a:ext uri="{FF2B5EF4-FFF2-40B4-BE49-F238E27FC236}">
                <a16:creationId xmlns:a16="http://schemas.microsoft.com/office/drawing/2014/main" id="{B8B8569B-1F80-AF4A-90B9-17DEFCD6D657}"/>
              </a:ext>
            </a:extLst>
          </p:cNvPr>
          <p:cNvSpPr txBox="1"/>
          <p:nvPr/>
        </p:nvSpPr>
        <p:spPr>
          <a:xfrm>
            <a:off x="1880111" y="6042895"/>
            <a:ext cx="9007594" cy="646331"/>
          </a:xfrm>
          <a:prstGeom prst="rect">
            <a:avLst/>
          </a:prstGeom>
          <a:noFill/>
        </p:spPr>
        <p:txBody>
          <a:bodyPr wrap="none" rtlCol="0">
            <a:spAutoFit/>
          </a:bodyPr>
          <a:lstStyle/>
          <a:p>
            <a:r>
              <a:rPr lang="en-US" altLang="zh-CN" i="1"/>
              <a:t>“</a:t>
            </a:r>
            <a:r>
              <a:rPr lang="en-US" i="1"/>
              <a:t>The Department </a:t>
            </a:r>
            <a:r>
              <a:rPr lang="en-US" altLang="zh-CN" i="1"/>
              <a:t>of</a:t>
            </a:r>
            <a:r>
              <a:rPr lang="zh-CN" altLang="en-US" i="1"/>
              <a:t> </a:t>
            </a:r>
            <a:r>
              <a:rPr lang="en-US" i="1"/>
              <a:t>Sanskrit</a:t>
            </a:r>
            <a:r>
              <a:rPr lang="zh-CN" altLang="en-US" i="1"/>
              <a:t> （ </a:t>
            </a:r>
            <a:r>
              <a:rPr lang="ja-JP" altLang="en-US" i="1"/>
              <a:t>梵语</a:t>
            </a:r>
            <a:r>
              <a:rPr lang="zh-CN" altLang="en-US" i="1"/>
              <a:t> ）</a:t>
            </a:r>
            <a:r>
              <a:rPr lang="en-US" i="1"/>
              <a:t>was the first and the</a:t>
            </a:r>
            <a:r>
              <a:rPr lang="en-US" altLang="zh-CN" i="1"/>
              <a:t>.</a:t>
            </a:r>
            <a:r>
              <a:rPr lang="en-US" i="1"/>
              <a:t> only department in the university</a:t>
            </a:r>
            <a:r>
              <a:rPr lang="en-US" altLang="zh-CN" i="1"/>
              <a:t>.</a:t>
            </a:r>
            <a:r>
              <a:rPr lang="zh-CN" altLang="en-US" i="1"/>
              <a:t>”</a:t>
            </a:r>
            <a:r>
              <a:rPr lang="en-US" i="1"/>
              <a:t> </a:t>
            </a:r>
          </a:p>
          <a:p>
            <a:endParaRPr lang="en-US" i="1"/>
          </a:p>
        </p:txBody>
      </p:sp>
    </p:spTree>
    <p:extLst>
      <p:ext uri="{BB962C8B-B14F-4D97-AF65-F5344CB8AC3E}">
        <p14:creationId xmlns:p14="http://schemas.microsoft.com/office/powerpoint/2010/main" val="180423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3" name="Picture 2">
            <a:extLst>
              <a:ext uri="{FF2B5EF4-FFF2-40B4-BE49-F238E27FC236}">
                <a16:creationId xmlns:a16="http://schemas.microsoft.com/office/drawing/2014/main" id="{45634E95-F12D-CB4A-8E39-C878230FA450}"/>
              </a:ext>
            </a:extLst>
          </p:cNvPr>
          <p:cNvPicPr>
            <a:picLocks noChangeAspect="1"/>
          </p:cNvPicPr>
          <p:nvPr/>
        </p:nvPicPr>
        <p:blipFill>
          <a:blip r:embed="rId2"/>
          <a:srcRect/>
          <a:stretch/>
        </p:blipFill>
        <p:spPr>
          <a:xfrm>
            <a:off x="4696042" y="2380732"/>
            <a:ext cx="1320800" cy="1320800"/>
          </a:xfrm>
          <a:prstGeom prst="rect">
            <a:avLst/>
          </a:prstGeom>
        </p:spPr>
      </p:pic>
      <p:pic>
        <p:nvPicPr>
          <p:cNvPr id="5" name="Picture 4">
            <a:extLst>
              <a:ext uri="{FF2B5EF4-FFF2-40B4-BE49-F238E27FC236}">
                <a16:creationId xmlns:a16="http://schemas.microsoft.com/office/drawing/2014/main" id="{C9C600C3-FD45-D24D-9D1C-2EB517E3F677}"/>
              </a:ext>
            </a:extLst>
          </p:cNvPr>
          <p:cNvPicPr>
            <a:picLocks noChangeAspect="1"/>
          </p:cNvPicPr>
          <p:nvPr/>
        </p:nvPicPr>
        <p:blipFill>
          <a:blip r:embed="rId3"/>
          <a:srcRect/>
          <a:stretch/>
        </p:blipFill>
        <p:spPr>
          <a:xfrm>
            <a:off x="6382757" y="2493191"/>
            <a:ext cx="1422400" cy="1137920"/>
          </a:xfrm>
          <a:prstGeom prst="rect">
            <a:avLst/>
          </a:prstGeom>
        </p:spPr>
      </p:pic>
      <p:pic>
        <p:nvPicPr>
          <p:cNvPr id="7" name="Picture 6">
            <a:extLst>
              <a:ext uri="{FF2B5EF4-FFF2-40B4-BE49-F238E27FC236}">
                <a16:creationId xmlns:a16="http://schemas.microsoft.com/office/drawing/2014/main" id="{C7ECF1BB-1DB0-384B-A629-F6DB15183F37}"/>
              </a:ext>
            </a:extLst>
          </p:cNvPr>
          <p:cNvPicPr>
            <a:picLocks noChangeAspect="1"/>
          </p:cNvPicPr>
          <p:nvPr/>
        </p:nvPicPr>
        <p:blipFill>
          <a:blip r:embed="rId4"/>
          <a:srcRect/>
          <a:stretch/>
        </p:blipFill>
        <p:spPr>
          <a:xfrm>
            <a:off x="8185298" y="4082533"/>
            <a:ext cx="1409700" cy="1409700"/>
          </a:xfrm>
          <a:prstGeom prst="rect">
            <a:avLst/>
          </a:prstGeom>
        </p:spPr>
      </p:pic>
      <p:pic>
        <p:nvPicPr>
          <p:cNvPr id="10" name="Picture 9">
            <a:extLst>
              <a:ext uri="{FF2B5EF4-FFF2-40B4-BE49-F238E27FC236}">
                <a16:creationId xmlns:a16="http://schemas.microsoft.com/office/drawing/2014/main" id="{76344D1B-BB08-564B-8D95-322AC497855E}"/>
              </a:ext>
            </a:extLst>
          </p:cNvPr>
          <p:cNvPicPr>
            <a:picLocks noChangeAspect="1"/>
          </p:cNvPicPr>
          <p:nvPr/>
        </p:nvPicPr>
        <p:blipFill>
          <a:blip r:embed="rId5"/>
          <a:srcRect/>
          <a:stretch/>
        </p:blipFill>
        <p:spPr>
          <a:xfrm>
            <a:off x="6382757" y="4095460"/>
            <a:ext cx="1422400" cy="1372491"/>
          </a:xfrm>
          <a:prstGeom prst="rect">
            <a:avLst/>
          </a:prstGeom>
        </p:spPr>
      </p:pic>
      <p:sp>
        <p:nvSpPr>
          <p:cNvPr id="11" name="TextBox 10">
            <a:extLst>
              <a:ext uri="{FF2B5EF4-FFF2-40B4-BE49-F238E27FC236}">
                <a16:creationId xmlns:a16="http://schemas.microsoft.com/office/drawing/2014/main" id="{D64EEA58-7720-1942-A77A-3A37358E75A0}"/>
              </a:ext>
            </a:extLst>
          </p:cNvPr>
          <p:cNvSpPr txBox="1"/>
          <p:nvPr/>
        </p:nvSpPr>
        <p:spPr>
          <a:xfrm>
            <a:off x="1585144" y="4308881"/>
            <a:ext cx="1660198" cy="584775"/>
          </a:xfrm>
          <a:prstGeom prst="rect">
            <a:avLst/>
          </a:prstGeom>
          <a:noFill/>
        </p:spPr>
        <p:txBody>
          <a:bodyPr wrap="none" rtlCol="0">
            <a:spAutoFit/>
          </a:bodyPr>
          <a:lstStyle/>
          <a:p>
            <a:r>
              <a:rPr lang="en-US" altLang="zh-CN" sz="3200">
                <a:solidFill>
                  <a:schemeClr val="accent5">
                    <a:lumMod val="75000"/>
                  </a:schemeClr>
                </a:solidFill>
              </a:rPr>
              <a:t>Japan</a:t>
            </a:r>
            <a:r>
              <a:rPr lang="zh-CN" altLang="en-US"/>
              <a:t>：</a:t>
            </a:r>
            <a:r>
              <a:rPr lang="en-US" altLang="zh-CN"/>
              <a:t>13%</a:t>
            </a:r>
          </a:p>
        </p:txBody>
      </p:sp>
      <p:pic>
        <p:nvPicPr>
          <p:cNvPr id="14" name="Picture 13">
            <a:extLst>
              <a:ext uri="{FF2B5EF4-FFF2-40B4-BE49-F238E27FC236}">
                <a16:creationId xmlns:a16="http://schemas.microsoft.com/office/drawing/2014/main" id="{620E44D9-524A-2142-B660-3BA31B5C44C4}"/>
              </a:ext>
            </a:extLst>
          </p:cNvPr>
          <p:cNvPicPr>
            <a:picLocks noChangeAspect="1"/>
          </p:cNvPicPr>
          <p:nvPr/>
        </p:nvPicPr>
        <p:blipFill>
          <a:blip r:embed="rId6"/>
          <a:srcRect/>
          <a:stretch/>
        </p:blipFill>
        <p:spPr>
          <a:xfrm>
            <a:off x="9914089" y="4118879"/>
            <a:ext cx="1320800" cy="1335981"/>
          </a:xfrm>
          <a:prstGeom prst="rect">
            <a:avLst/>
          </a:prstGeom>
        </p:spPr>
      </p:pic>
      <p:pic>
        <p:nvPicPr>
          <p:cNvPr id="16" name="Picture 15">
            <a:extLst>
              <a:ext uri="{FF2B5EF4-FFF2-40B4-BE49-F238E27FC236}">
                <a16:creationId xmlns:a16="http://schemas.microsoft.com/office/drawing/2014/main" id="{7550D042-06E8-B947-982F-1DEB99F448A7}"/>
              </a:ext>
            </a:extLst>
          </p:cNvPr>
          <p:cNvPicPr>
            <a:picLocks noChangeAspect="1"/>
          </p:cNvPicPr>
          <p:nvPr/>
        </p:nvPicPr>
        <p:blipFill>
          <a:blip r:embed="rId7"/>
          <a:srcRect/>
          <a:stretch/>
        </p:blipFill>
        <p:spPr>
          <a:xfrm>
            <a:off x="8198193" y="2343147"/>
            <a:ext cx="1341120" cy="1397000"/>
          </a:xfrm>
          <a:prstGeom prst="rect">
            <a:avLst/>
          </a:prstGeom>
        </p:spPr>
      </p:pic>
      <p:pic>
        <p:nvPicPr>
          <p:cNvPr id="20" name="Picture 19">
            <a:extLst>
              <a:ext uri="{FF2B5EF4-FFF2-40B4-BE49-F238E27FC236}">
                <a16:creationId xmlns:a16="http://schemas.microsoft.com/office/drawing/2014/main" id="{E91AAFDE-DF06-FB4C-8E30-1FFE36B920B7}"/>
              </a:ext>
            </a:extLst>
          </p:cNvPr>
          <p:cNvPicPr>
            <a:picLocks noChangeAspect="1"/>
          </p:cNvPicPr>
          <p:nvPr/>
        </p:nvPicPr>
        <p:blipFill>
          <a:blip r:embed="rId8"/>
          <a:srcRect/>
          <a:stretch/>
        </p:blipFill>
        <p:spPr>
          <a:xfrm flipH="1">
            <a:off x="9805635" y="2343147"/>
            <a:ext cx="1422399" cy="1422399"/>
          </a:xfrm>
          <a:prstGeom prst="rect">
            <a:avLst/>
          </a:prstGeom>
        </p:spPr>
      </p:pic>
      <p:pic>
        <p:nvPicPr>
          <p:cNvPr id="22" name="Picture 21">
            <a:extLst>
              <a:ext uri="{FF2B5EF4-FFF2-40B4-BE49-F238E27FC236}">
                <a16:creationId xmlns:a16="http://schemas.microsoft.com/office/drawing/2014/main" id="{4D3D20DD-0ECC-FD43-8C2E-AE0EBC7235FA}"/>
              </a:ext>
            </a:extLst>
          </p:cNvPr>
          <p:cNvPicPr>
            <a:picLocks noChangeAspect="1"/>
          </p:cNvPicPr>
          <p:nvPr/>
        </p:nvPicPr>
        <p:blipFill>
          <a:blip r:embed="rId9"/>
          <a:srcRect/>
          <a:stretch/>
        </p:blipFill>
        <p:spPr>
          <a:xfrm>
            <a:off x="4701566" y="4082533"/>
            <a:ext cx="1397224" cy="1422400"/>
          </a:xfrm>
          <a:prstGeom prst="rect">
            <a:avLst/>
          </a:prstGeom>
        </p:spPr>
      </p:pic>
      <p:pic>
        <p:nvPicPr>
          <p:cNvPr id="26" name="Picture 25">
            <a:extLst>
              <a:ext uri="{FF2B5EF4-FFF2-40B4-BE49-F238E27FC236}">
                <a16:creationId xmlns:a16="http://schemas.microsoft.com/office/drawing/2014/main" id="{A95B990B-92AC-384A-BC46-08FC8B354368}"/>
              </a:ext>
            </a:extLst>
          </p:cNvPr>
          <p:cNvPicPr>
            <a:picLocks noChangeAspect="1"/>
          </p:cNvPicPr>
          <p:nvPr/>
        </p:nvPicPr>
        <p:blipFill>
          <a:blip r:embed="rId10"/>
          <a:srcRect/>
          <a:stretch/>
        </p:blipFill>
        <p:spPr>
          <a:xfrm>
            <a:off x="1361770" y="2230616"/>
            <a:ext cx="2628110" cy="1992450"/>
          </a:xfrm>
          <a:prstGeom prst="rect">
            <a:avLst/>
          </a:prstGeom>
        </p:spPr>
      </p:pic>
      <p:sp>
        <p:nvSpPr>
          <p:cNvPr id="27" name="TextBox 26">
            <a:extLst>
              <a:ext uri="{FF2B5EF4-FFF2-40B4-BE49-F238E27FC236}">
                <a16:creationId xmlns:a16="http://schemas.microsoft.com/office/drawing/2014/main" id="{A8A2BE15-89CD-5745-B975-4D3BE48459D4}"/>
              </a:ext>
            </a:extLst>
          </p:cNvPr>
          <p:cNvSpPr txBox="1"/>
          <p:nvPr/>
        </p:nvSpPr>
        <p:spPr>
          <a:xfrm>
            <a:off x="1602614" y="5123574"/>
            <a:ext cx="2832186" cy="369332"/>
          </a:xfrm>
          <a:prstGeom prst="rect">
            <a:avLst/>
          </a:prstGeom>
          <a:noFill/>
        </p:spPr>
        <p:txBody>
          <a:bodyPr wrap="none" rtlCol="0">
            <a:spAutoFit/>
          </a:bodyPr>
          <a:lstStyle/>
          <a:p>
            <a:r>
              <a:rPr lang="en-US" altLang="zh-CN"/>
              <a:t>Just</a:t>
            </a:r>
            <a:r>
              <a:rPr lang="zh-CN" altLang="en-US"/>
              <a:t> </a:t>
            </a:r>
            <a:r>
              <a:rPr lang="en-US" altLang="zh-CN"/>
              <a:t>the</a:t>
            </a:r>
            <a:r>
              <a:rPr lang="zh-CN" altLang="en-US"/>
              <a:t> </a:t>
            </a:r>
            <a:r>
              <a:rPr lang="en-US" altLang="zh-CN"/>
              <a:t>character:</a:t>
            </a:r>
            <a:r>
              <a:rPr lang="zh-CN" altLang="en-US"/>
              <a:t> </a:t>
            </a:r>
            <a:r>
              <a:rPr lang="en-US" altLang="zh-CN"/>
              <a:t>university</a:t>
            </a:r>
            <a:endParaRPr lang="en-US"/>
          </a:p>
        </p:txBody>
      </p:sp>
      <p:sp>
        <p:nvSpPr>
          <p:cNvPr id="17" name="TextBox 16">
            <a:extLst>
              <a:ext uri="{FF2B5EF4-FFF2-40B4-BE49-F238E27FC236}">
                <a16:creationId xmlns:a16="http://schemas.microsoft.com/office/drawing/2014/main" id="{F414FB14-F1D0-BC47-8355-501601BED6B4}"/>
              </a:ext>
            </a:extLst>
          </p:cNvPr>
          <p:cNvSpPr txBox="1"/>
          <p:nvPr/>
        </p:nvSpPr>
        <p:spPr>
          <a:xfrm>
            <a:off x="4317529" y="860587"/>
            <a:ext cx="7468832" cy="1107996"/>
          </a:xfrm>
          <a:prstGeom prst="rect">
            <a:avLst/>
          </a:prstGeom>
          <a:noFill/>
        </p:spPr>
        <p:txBody>
          <a:bodyPr wrap="square" rtlCol="0">
            <a:spAutoFit/>
          </a:bodyPr>
          <a:lstStyle/>
          <a:p>
            <a:r>
              <a:rPr lang="en-US" altLang="zh-CN"/>
              <a:t>Expectedly,</a:t>
            </a:r>
            <a:r>
              <a:rPr lang="zh-CN" altLang="en-US"/>
              <a:t> </a:t>
            </a:r>
            <a:r>
              <a:rPr lang="en-US" altLang="zh-CN"/>
              <a:t>universities</a:t>
            </a:r>
            <a:r>
              <a:rPr lang="zh-CN" altLang="en-US"/>
              <a:t> </a:t>
            </a:r>
            <a:r>
              <a:rPr lang="en-US" altLang="zh-CN"/>
              <a:t>from</a:t>
            </a:r>
            <a:r>
              <a:rPr lang="zh-CN" altLang="en-US"/>
              <a:t> </a:t>
            </a:r>
            <a:r>
              <a:rPr lang="en-US" altLang="zh-CN"/>
              <a:t>the</a:t>
            </a:r>
            <a:r>
              <a:rPr lang="zh-CN" altLang="en-US"/>
              <a:t> </a:t>
            </a:r>
            <a:r>
              <a:rPr lang="en-US" altLang="zh-CN"/>
              <a:t>same</a:t>
            </a:r>
            <a:r>
              <a:rPr lang="zh-CN" altLang="en-US"/>
              <a:t> </a:t>
            </a:r>
            <a:r>
              <a:rPr lang="en-US" altLang="zh-CN"/>
              <a:t>country</a:t>
            </a:r>
            <a:r>
              <a:rPr lang="zh-CN" altLang="en-US"/>
              <a:t> </a:t>
            </a:r>
            <a:r>
              <a:rPr lang="en-US" altLang="zh-CN"/>
              <a:t>tend</a:t>
            </a:r>
            <a:r>
              <a:rPr lang="zh-CN" altLang="en-US"/>
              <a:t> </a:t>
            </a:r>
            <a:r>
              <a:rPr lang="en-US" altLang="zh-CN"/>
              <a:t>to</a:t>
            </a:r>
            <a:r>
              <a:rPr lang="zh-CN" altLang="en-US"/>
              <a:t> </a:t>
            </a:r>
            <a:r>
              <a:rPr lang="en-US" altLang="zh-CN"/>
              <a:t>clustered</a:t>
            </a:r>
            <a:r>
              <a:rPr lang="zh-CN" altLang="en-US"/>
              <a:t> </a:t>
            </a:r>
            <a:r>
              <a:rPr lang="en-US" altLang="zh-CN"/>
              <a:t>together.</a:t>
            </a:r>
            <a:r>
              <a:rPr lang="zh-CN" altLang="en-US"/>
              <a:t> </a:t>
            </a:r>
            <a:r>
              <a:rPr lang="en-US" altLang="zh-CN"/>
              <a:t>And</a:t>
            </a:r>
            <a:r>
              <a:rPr lang="zh-CN" altLang="en-US"/>
              <a:t> </a:t>
            </a:r>
            <a:r>
              <a:rPr lang="en-US" altLang="zh-CN"/>
              <a:t>each</a:t>
            </a:r>
            <a:r>
              <a:rPr lang="zh-CN" altLang="en-US"/>
              <a:t> </a:t>
            </a:r>
            <a:r>
              <a:rPr lang="en-US" altLang="zh-CN"/>
              <a:t>country</a:t>
            </a:r>
            <a:r>
              <a:rPr lang="zh-CN" altLang="en-US"/>
              <a:t> </a:t>
            </a:r>
            <a:r>
              <a:rPr lang="en-US" altLang="zh-CN"/>
              <a:t>has</a:t>
            </a:r>
            <a:r>
              <a:rPr lang="zh-CN" altLang="en-US"/>
              <a:t> </a:t>
            </a:r>
            <a:r>
              <a:rPr lang="en-US" altLang="zh-CN" sz="2400">
                <a:solidFill>
                  <a:schemeClr val="accent5">
                    <a:lumMod val="75000"/>
                  </a:schemeClr>
                </a:solidFill>
              </a:rPr>
              <a:t>some</a:t>
            </a:r>
            <a:r>
              <a:rPr lang="zh-CN" altLang="en-US" sz="2400">
                <a:solidFill>
                  <a:schemeClr val="accent5">
                    <a:lumMod val="75000"/>
                  </a:schemeClr>
                </a:solidFill>
              </a:rPr>
              <a:t> </a:t>
            </a:r>
            <a:r>
              <a:rPr lang="en-US" altLang="zh-CN" sz="2400">
                <a:solidFill>
                  <a:schemeClr val="accent5">
                    <a:lumMod val="75000"/>
                  </a:schemeClr>
                </a:solidFill>
              </a:rPr>
              <a:t>popular</a:t>
            </a:r>
            <a:r>
              <a:rPr lang="zh-CN" altLang="en-US" sz="2400">
                <a:solidFill>
                  <a:schemeClr val="accent5">
                    <a:lumMod val="75000"/>
                  </a:schemeClr>
                </a:solidFill>
              </a:rPr>
              <a:t> </a:t>
            </a:r>
            <a:r>
              <a:rPr lang="en-US" altLang="zh-CN" sz="2400">
                <a:solidFill>
                  <a:schemeClr val="accent5">
                    <a:lumMod val="75000"/>
                  </a:schemeClr>
                </a:solidFill>
              </a:rPr>
              <a:t>icons</a:t>
            </a:r>
            <a:r>
              <a:rPr lang="zh-CN" altLang="en-US" sz="2400">
                <a:solidFill>
                  <a:schemeClr val="accent5">
                    <a:lumMod val="75000"/>
                  </a:schemeClr>
                </a:solidFill>
              </a:rPr>
              <a:t> </a:t>
            </a:r>
            <a:r>
              <a:rPr lang="en-US" altLang="zh-CN"/>
              <a:t>which</a:t>
            </a:r>
            <a:r>
              <a:rPr lang="zh-CN" altLang="en-US"/>
              <a:t> </a:t>
            </a:r>
            <a:r>
              <a:rPr lang="en-US" altLang="zh-CN"/>
              <a:t>others</a:t>
            </a:r>
            <a:r>
              <a:rPr lang="zh-CN" altLang="en-US"/>
              <a:t> </a:t>
            </a:r>
            <a:r>
              <a:rPr lang="en-US" altLang="zh-CN"/>
              <a:t>countries</a:t>
            </a:r>
            <a:r>
              <a:rPr lang="zh-CN" altLang="en-US"/>
              <a:t> </a:t>
            </a:r>
            <a:r>
              <a:rPr lang="en-US" altLang="zh-CN" sz="2400">
                <a:solidFill>
                  <a:schemeClr val="accent5">
                    <a:lumMod val="75000"/>
                  </a:schemeClr>
                </a:solidFill>
              </a:rPr>
              <a:t>do</a:t>
            </a:r>
            <a:r>
              <a:rPr lang="zh-CN" altLang="en-US" sz="2400">
                <a:solidFill>
                  <a:schemeClr val="accent5">
                    <a:lumMod val="75000"/>
                  </a:schemeClr>
                </a:solidFill>
              </a:rPr>
              <a:t> </a:t>
            </a:r>
            <a:r>
              <a:rPr lang="en-US" altLang="zh-CN" sz="2400">
                <a:solidFill>
                  <a:schemeClr val="accent5">
                    <a:lumMod val="75000"/>
                  </a:schemeClr>
                </a:solidFill>
              </a:rPr>
              <a:t>not</a:t>
            </a:r>
            <a:r>
              <a:rPr lang="zh-CN" altLang="en-US" sz="2400">
                <a:solidFill>
                  <a:schemeClr val="accent5">
                    <a:lumMod val="75000"/>
                  </a:schemeClr>
                </a:solidFill>
              </a:rPr>
              <a:t> </a:t>
            </a:r>
            <a:r>
              <a:rPr lang="en-US" altLang="zh-CN" sz="2400">
                <a:solidFill>
                  <a:schemeClr val="accent5">
                    <a:lumMod val="75000"/>
                  </a:schemeClr>
                </a:solidFill>
              </a:rPr>
              <a:t>have</a:t>
            </a:r>
            <a:r>
              <a:rPr lang="zh-CN" altLang="en-US"/>
              <a:t> </a:t>
            </a:r>
            <a:r>
              <a:rPr lang="en-US" altLang="zh-CN"/>
              <a:t>.</a:t>
            </a:r>
            <a:endParaRPr lang="en-US"/>
          </a:p>
        </p:txBody>
      </p:sp>
    </p:spTree>
    <p:extLst>
      <p:ext uri="{BB962C8B-B14F-4D97-AF65-F5344CB8AC3E}">
        <p14:creationId xmlns:p14="http://schemas.microsoft.com/office/powerpoint/2010/main" val="1014082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3" name="Picture 2">
            <a:extLst>
              <a:ext uri="{FF2B5EF4-FFF2-40B4-BE49-F238E27FC236}">
                <a16:creationId xmlns:a16="http://schemas.microsoft.com/office/drawing/2014/main" id="{45634E95-F12D-CB4A-8E39-C878230FA450}"/>
              </a:ext>
            </a:extLst>
          </p:cNvPr>
          <p:cNvPicPr>
            <a:picLocks noChangeAspect="1"/>
          </p:cNvPicPr>
          <p:nvPr/>
        </p:nvPicPr>
        <p:blipFill>
          <a:blip r:embed="rId2"/>
          <a:srcRect/>
          <a:stretch/>
        </p:blipFill>
        <p:spPr>
          <a:xfrm>
            <a:off x="4696042" y="2432488"/>
            <a:ext cx="1369060" cy="1369060"/>
          </a:xfrm>
          <a:prstGeom prst="rect">
            <a:avLst/>
          </a:prstGeom>
        </p:spPr>
      </p:pic>
      <p:pic>
        <p:nvPicPr>
          <p:cNvPr id="5" name="Picture 4">
            <a:extLst>
              <a:ext uri="{FF2B5EF4-FFF2-40B4-BE49-F238E27FC236}">
                <a16:creationId xmlns:a16="http://schemas.microsoft.com/office/drawing/2014/main" id="{C9C600C3-FD45-D24D-9D1C-2EB517E3F677}"/>
              </a:ext>
            </a:extLst>
          </p:cNvPr>
          <p:cNvPicPr>
            <a:picLocks noChangeAspect="1"/>
          </p:cNvPicPr>
          <p:nvPr/>
        </p:nvPicPr>
        <p:blipFill>
          <a:blip r:embed="rId3"/>
          <a:srcRect/>
          <a:stretch/>
        </p:blipFill>
        <p:spPr>
          <a:xfrm>
            <a:off x="6407711" y="2392563"/>
            <a:ext cx="1372491" cy="1372491"/>
          </a:xfrm>
          <a:prstGeom prst="rect">
            <a:avLst/>
          </a:prstGeom>
        </p:spPr>
      </p:pic>
      <p:pic>
        <p:nvPicPr>
          <p:cNvPr id="7" name="Picture 6">
            <a:extLst>
              <a:ext uri="{FF2B5EF4-FFF2-40B4-BE49-F238E27FC236}">
                <a16:creationId xmlns:a16="http://schemas.microsoft.com/office/drawing/2014/main" id="{C7ECF1BB-1DB0-384B-A629-F6DB15183F37}"/>
              </a:ext>
            </a:extLst>
          </p:cNvPr>
          <p:cNvPicPr>
            <a:picLocks noChangeAspect="1"/>
          </p:cNvPicPr>
          <p:nvPr/>
        </p:nvPicPr>
        <p:blipFill>
          <a:blip r:embed="rId4"/>
          <a:srcRect/>
          <a:stretch/>
        </p:blipFill>
        <p:spPr>
          <a:xfrm>
            <a:off x="8191591" y="4082533"/>
            <a:ext cx="1397113" cy="1409700"/>
          </a:xfrm>
          <a:prstGeom prst="rect">
            <a:avLst/>
          </a:prstGeom>
        </p:spPr>
      </p:pic>
      <p:pic>
        <p:nvPicPr>
          <p:cNvPr id="10" name="Picture 9">
            <a:extLst>
              <a:ext uri="{FF2B5EF4-FFF2-40B4-BE49-F238E27FC236}">
                <a16:creationId xmlns:a16="http://schemas.microsoft.com/office/drawing/2014/main" id="{76344D1B-BB08-564B-8D95-322AC497855E}"/>
              </a:ext>
            </a:extLst>
          </p:cNvPr>
          <p:cNvPicPr>
            <a:picLocks noChangeAspect="1"/>
          </p:cNvPicPr>
          <p:nvPr/>
        </p:nvPicPr>
        <p:blipFill>
          <a:blip r:embed="rId5"/>
          <a:srcRect/>
          <a:stretch/>
        </p:blipFill>
        <p:spPr>
          <a:xfrm>
            <a:off x="6407711" y="4095460"/>
            <a:ext cx="1372491" cy="1372491"/>
          </a:xfrm>
          <a:prstGeom prst="rect">
            <a:avLst/>
          </a:prstGeom>
        </p:spPr>
      </p:pic>
      <p:sp>
        <p:nvSpPr>
          <p:cNvPr id="11" name="TextBox 10">
            <a:extLst>
              <a:ext uri="{FF2B5EF4-FFF2-40B4-BE49-F238E27FC236}">
                <a16:creationId xmlns:a16="http://schemas.microsoft.com/office/drawing/2014/main" id="{D64EEA58-7720-1942-A77A-3A37358E75A0}"/>
              </a:ext>
            </a:extLst>
          </p:cNvPr>
          <p:cNvSpPr txBox="1"/>
          <p:nvPr/>
        </p:nvSpPr>
        <p:spPr>
          <a:xfrm>
            <a:off x="1585144" y="4308881"/>
            <a:ext cx="1553630" cy="584775"/>
          </a:xfrm>
          <a:prstGeom prst="rect">
            <a:avLst/>
          </a:prstGeom>
          <a:noFill/>
        </p:spPr>
        <p:txBody>
          <a:bodyPr wrap="none" rtlCol="0">
            <a:spAutoFit/>
          </a:bodyPr>
          <a:lstStyle/>
          <a:p>
            <a:r>
              <a:rPr lang="en-US" altLang="zh-CN" sz="3200">
                <a:solidFill>
                  <a:schemeClr val="accent5">
                    <a:lumMod val="75000"/>
                  </a:schemeClr>
                </a:solidFill>
              </a:rPr>
              <a:t>USA</a:t>
            </a:r>
            <a:r>
              <a:rPr lang="zh-CN" altLang="en-US"/>
              <a:t>：</a:t>
            </a:r>
            <a:r>
              <a:rPr lang="en-US" altLang="zh-CN"/>
              <a:t>89%</a:t>
            </a:r>
          </a:p>
        </p:txBody>
      </p:sp>
      <p:pic>
        <p:nvPicPr>
          <p:cNvPr id="14" name="Picture 13">
            <a:extLst>
              <a:ext uri="{FF2B5EF4-FFF2-40B4-BE49-F238E27FC236}">
                <a16:creationId xmlns:a16="http://schemas.microsoft.com/office/drawing/2014/main" id="{620E44D9-524A-2142-B660-3BA31B5C44C4}"/>
              </a:ext>
            </a:extLst>
          </p:cNvPr>
          <p:cNvPicPr>
            <a:picLocks noChangeAspect="1"/>
          </p:cNvPicPr>
          <p:nvPr/>
        </p:nvPicPr>
        <p:blipFill>
          <a:blip r:embed="rId6"/>
          <a:srcRect/>
          <a:stretch/>
        </p:blipFill>
        <p:spPr>
          <a:xfrm>
            <a:off x="9914089" y="4126469"/>
            <a:ext cx="1320800" cy="1320800"/>
          </a:xfrm>
          <a:prstGeom prst="rect">
            <a:avLst/>
          </a:prstGeom>
        </p:spPr>
      </p:pic>
      <p:pic>
        <p:nvPicPr>
          <p:cNvPr id="16" name="Picture 15">
            <a:extLst>
              <a:ext uri="{FF2B5EF4-FFF2-40B4-BE49-F238E27FC236}">
                <a16:creationId xmlns:a16="http://schemas.microsoft.com/office/drawing/2014/main" id="{7550D042-06E8-B947-982F-1DEB99F448A7}"/>
              </a:ext>
            </a:extLst>
          </p:cNvPr>
          <p:cNvPicPr>
            <a:picLocks noChangeAspect="1"/>
          </p:cNvPicPr>
          <p:nvPr/>
        </p:nvPicPr>
        <p:blipFill>
          <a:blip r:embed="rId7"/>
          <a:srcRect/>
          <a:stretch/>
        </p:blipFill>
        <p:spPr>
          <a:xfrm>
            <a:off x="8171071" y="2455697"/>
            <a:ext cx="1341120" cy="1341120"/>
          </a:xfrm>
          <a:prstGeom prst="rect">
            <a:avLst/>
          </a:prstGeom>
        </p:spPr>
      </p:pic>
      <p:pic>
        <p:nvPicPr>
          <p:cNvPr id="20" name="Picture 19">
            <a:extLst>
              <a:ext uri="{FF2B5EF4-FFF2-40B4-BE49-F238E27FC236}">
                <a16:creationId xmlns:a16="http://schemas.microsoft.com/office/drawing/2014/main" id="{E91AAFDE-DF06-FB4C-8E30-1FFE36B920B7}"/>
              </a:ext>
            </a:extLst>
          </p:cNvPr>
          <p:cNvPicPr>
            <a:picLocks noChangeAspect="1"/>
          </p:cNvPicPr>
          <p:nvPr/>
        </p:nvPicPr>
        <p:blipFill>
          <a:blip r:embed="rId8"/>
          <a:srcRect/>
          <a:stretch/>
        </p:blipFill>
        <p:spPr>
          <a:xfrm flipH="1">
            <a:off x="9903060" y="2388350"/>
            <a:ext cx="1369060" cy="1369060"/>
          </a:xfrm>
          <a:prstGeom prst="rect">
            <a:avLst/>
          </a:prstGeom>
        </p:spPr>
      </p:pic>
      <p:pic>
        <p:nvPicPr>
          <p:cNvPr id="22" name="Picture 21">
            <a:extLst>
              <a:ext uri="{FF2B5EF4-FFF2-40B4-BE49-F238E27FC236}">
                <a16:creationId xmlns:a16="http://schemas.microsoft.com/office/drawing/2014/main" id="{4D3D20DD-0ECC-FD43-8C2E-AE0EBC7235FA}"/>
              </a:ext>
            </a:extLst>
          </p:cNvPr>
          <p:cNvPicPr>
            <a:picLocks noChangeAspect="1"/>
          </p:cNvPicPr>
          <p:nvPr/>
        </p:nvPicPr>
        <p:blipFill>
          <a:blip r:embed="rId9"/>
          <a:srcRect/>
          <a:stretch/>
        </p:blipFill>
        <p:spPr>
          <a:xfrm>
            <a:off x="4641987" y="4149480"/>
            <a:ext cx="1397224" cy="1397224"/>
          </a:xfrm>
          <a:prstGeom prst="rect">
            <a:avLst/>
          </a:prstGeom>
        </p:spPr>
      </p:pic>
      <p:pic>
        <p:nvPicPr>
          <p:cNvPr id="26" name="Picture 25">
            <a:extLst>
              <a:ext uri="{FF2B5EF4-FFF2-40B4-BE49-F238E27FC236}">
                <a16:creationId xmlns:a16="http://schemas.microsoft.com/office/drawing/2014/main" id="{A95B990B-92AC-384A-BC46-08FC8B354368}"/>
              </a:ext>
            </a:extLst>
          </p:cNvPr>
          <p:cNvPicPr>
            <a:picLocks noChangeAspect="1"/>
          </p:cNvPicPr>
          <p:nvPr/>
        </p:nvPicPr>
        <p:blipFill>
          <a:blip r:embed="rId10"/>
          <a:srcRect/>
          <a:stretch/>
        </p:blipFill>
        <p:spPr>
          <a:xfrm>
            <a:off x="1361770" y="2230616"/>
            <a:ext cx="2628110" cy="1992449"/>
          </a:xfrm>
          <a:prstGeom prst="rect">
            <a:avLst/>
          </a:prstGeom>
        </p:spPr>
      </p:pic>
      <p:sp>
        <p:nvSpPr>
          <p:cNvPr id="27" name="TextBox 26">
            <a:extLst>
              <a:ext uri="{FF2B5EF4-FFF2-40B4-BE49-F238E27FC236}">
                <a16:creationId xmlns:a16="http://schemas.microsoft.com/office/drawing/2014/main" id="{A8A2BE15-89CD-5745-B975-4D3BE48459D4}"/>
              </a:ext>
            </a:extLst>
          </p:cNvPr>
          <p:cNvSpPr txBox="1"/>
          <p:nvPr/>
        </p:nvSpPr>
        <p:spPr>
          <a:xfrm>
            <a:off x="1602614" y="5123574"/>
            <a:ext cx="1655903" cy="369332"/>
          </a:xfrm>
          <a:prstGeom prst="rect">
            <a:avLst/>
          </a:prstGeom>
          <a:noFill/>
        </p:spPr>
        <p:txBody>
          <a:bodyPr wrap="none" rtlCol="0">
            <a:spAutoFit/>
          </a:bodyPr>
          <a:lstStyle/>
          <a:p>
            <a:r>
              <a:rPr lang="en-US"/>
              <a:t>T</a:t>
            </a:r>
            <a:r>
              <a:rPr lang="en-US" altLang="zh-CN"/>
              <a:t>orch</a:t>
            </a:r>
            <a:r>
              <a:rPr lang="zh-CN" altLang="en-US"/>
              <a:t> </a:t>
            </a:r>
            <a:r>
              <a:rPr lang="en-US" altLang="zh-CN"/>
              <a:t>and</a:t>
            </a:r>
            <a:r>
              <a:rPr lang="zh-CN" altLang="en-US"/>
              <a:t> </a:t>
            </a:r>
            <a:r>
              <a:rPr lang="en-US" altLang="zh-CN"/>
              <a:t>book</a:t>
            </a:r>
            <a:endParaRPr lang="en-US"/>
          </a:p>
        </p:txBody>
      </p:sp>
      <p:sp>
        <p:nvSpPr>
          <p:cNvPr id="15" name="TextBox 14">
            <a:extLst>
              <a:ext uri="{FF2B5EF4-FFF2-40B4-BE49-F238E27FC236}">
                <a16:creationId xmlns:a16="http://schemas.microsoft.com/office/drawing/2014/main" id="{23E9FB24-FB34-0E40-8FAF-01D98E48A96B}"/>
              </a:ext>
            </a:extLst>
          </p:cNvPr>
          <p:cNvSpPr txBox="1"/>
          <p:nvPr/>
        </p:nvSpPr>
        <p:spPr>
          <a:xfrm>
            <a:off x="4317529" y="860587"/>
            <a:ext cx="7468832" cy="1107996"/>
          </a:xfrm>
          <a:prstGeom prst="rect">
            <a:avLst/>
          </a:prstGeom>
          <a:noFill/>
        </p:spPr>
        <p:txBody>
          <a:bodyPr wrap="square" rtlCol="0">
            <a:spAutoFit/>
          </a:bodyPr>
          <a:lstStyle/>
          <a:p>
            <a:r>
              <a:rPr lang="en-US" altLang="zh-CN"/>
              <a:t>Expectedly,</a:t>
            </a:r>
            <a:r>
              <a:rPr lang="zh-CN" altLang="en-US"/>
              <a:t> </a:t>
            </a:r>
            <a:r>
              <a:rPr lang="en-US" altLang="zh-CN"/>
              <a:t>universities</a:t>
            </a:r>
            <a:r>
              <a:rPr lang="zh-CN" altLang="en-US"/>
              <a:t> </a:t>
            </a:r>
            <a:r>
              <a:rPr lang="en-US" altLang="zh-CN"/>
              <a:t>from</a:t>
            </a:r>
            <a:r>
              <a:rPr lang="zh-CN" altLang="en-US"/>
              <a:t> </a:t>
            </a:r>
            <a:r>
              <a:rPr lang="en-US" altLang="zh-CN"/>
              <a:t>the</a:t>
            </a:r>
            <a:r>
              <a:rPr lang="zh-CN" altLang="en-US"/>
              <a:t> </a:t>
            </a:r>
            <a:r>
              <a:rPr lang="en-US" altLang="zh-CN"/>
              <a:t>same</a:t>
            </a:r>
            <a:r>
              <a:rPr lang="zh-CN" altLang="en-US"/>
              <a:t> </a:t>
            </a:r>
            <a:r>
              <a:rPr lang="en-US" altLang="zh-CN"/>
              <a:t>country</a:t>
            </a:r>
            <a:r>
              <a:rPr lang="zh-CN" altLang="en-US"/>
              <a:t> </a:t>
            </a:r>
            <a:r>
              <a:rPr lang="en-US" altLang="zh-CN"/>
              <a:t>tend</a:t>
            </a:r>
            <a:r>
              <a:rPr lang="zh-CN" altLang="en-US"/>
              <a:t> </a:t>
            </a:r>
            <a:r>
              <a:rPr lang="en-US" altLang="zh-CN"/>
              <a:t>to</a:t>
            </a:r>
            <a:r>
              <a:rPr lang="zh-CN" altLang="en-US"/>
              <a:t> </a:t>
            </a:r>
            <a:r>
              <a:rPr lang="en-US" altLang="zh-CN"/>
              <a:t>clustered</a:t>
            </a:r>
            <a:r>
              <a:rPr lang="zh-CN" altLang="en-US"/>
              <a:t> </a:t>
            </a:r>
            <a:r>
              <a:rPr lang="en-US" altLang="zh-CN"/>
              <a:t>together.</a:t>
            </a:r>
            <a:r>
              <a:rPr lang="zh-CN" altLang="en-US"/>
              <a:t> </a:t>
            </a:r>
            <a:r>
              <a:rPr lang="en-US" altLang="zh-CN"/>
              <a:t>And</a:t>
            </a:r>
            <a:r>
              <a:rPr lang="zh-CN" altLang="en-US"/>
              <a:t> </a:t>
            </a:r>
            <a:r>
              <a:rPr lang="en-US" altLang="zh-CN"/>
              <a:t>each</a:t>
            </a:r>
            <a:r>
              <a:rPr lang="zh-CN" altLang="en-US"/>
              <a:t> </a:t>
            </a:r>
            <a:r>
              <a:rPr lang="en-US" altLang="zh-CN"/>
              <a:t>country</a:t>
            </a:r>
            <a:r>
              <a:rPr lang="zh-CN" altLang="en-US"/>
              <a:t> </a:t>
            </a:r>
            <a:r>
              <a:rPr lang="en-US" altLang="zh-CN"/>
              <a:t>has</a:t>
            </a:r>
            <a:r>
              <a:rPr lang="zh-CN" altLang="en-US"/>
              <a:t> </a:t>
            </a:r>
            <a:r>
              <a:rPr lang="en-US" altLang="zh-CN" sz="2400">
                <a:solidFill>
                  <a:schemeClr val="accent5">
                    <a:lumMod val="75000"/>
                  </a:schemeClr>
                </a:solidFill>
              </a:rPr>
              <a:t>some</a:t>
            </a:r>
            <a:r>
              <a:rPr lang="zh-CN" altLang="en-US" sz="2400">
                <a:solidFill>
                  <a:schemeClr val="accent5">
                    <a:lumMod val="75000"/>
                  </a:schemeClr>
                </a:solidFill>
              </a:rPr>
              <a:t> </a:t>
            </a:r>
            <a:r>
              <a:rPr lang="en-US" altLang="zh-CN" sz="2400">
                <a:solidFill>
                  <a:schemeClr val="accent5">
                    <a:lumMod val="75000"/>
                  </a:schemeClr>
                </a:solidFill>
              </a:rPr>
              <a:t>popular</a:t>
            </a:r>
            <a:r>
              <a:rPr lang="zh-CN" altLang="en-US" sz="2400">
                <a:solidFill>
                  <a:schemeClr val="accent5">
                    <a:lumMod val="75000"/>
                  </a:schemeClr>
                </a:solidFill>
              </a:rPr>
              <a:t> </a:t>
            </a:r>
            <a:r>
              <a:rPr lang="en-US" altLang="zh-CN" sz="2400">
                <a:solidFill>
                  <a:schemeClr val="accent5">
                    <a:lumMod val="75000"/>
                  </a:schemeClr>
                </a:solidFill>
              </a:rPr>
              <a:t>icons</a:t>
            </a:r>
            <a:r>
              <a:rPr lang="zh-CN" altLang="en-US" sz="2400">
                <a:solidFill>
                  <a:schemeClr val="accent5">
                    <a:lumMod val="75000"/>
                  </a:schemeClr>
                </a:solidFill>
              </a:rPr>
              <a:t> </a:t>
            </a:r>
            <a:r>
              <a:rPr lang="en-US" altLang="zh-CN"/>
              <a:t>which</a:t>
            </a:r>
            <a:r>
              <a:rPr lang="zh-CN" altLang="en-US"/>
              <a:t> </a:t>
            </a:r>
            <a:r>
              <a:rPr lang="en-US" altLang="zh-CN"/>
              <a:t>others</a:t>
            </a:r>
            <a:r>
              <a:rPr lang="zh-CN" altLang="en-US"/>
              <a:t> </a:t>
            </a:r>
            <a:r>
              <a:rPr lang="en-US" altLang="zh-CN"/>
              <a:t>countries</a:t>
            </a:r>
            <a:r>
              <a:rPr lang="zh-CN" altLang="en-US"/>
              <a:t> </a:t>
            </a:r>
            <a:r>
              <a:rPr lang="en-US" altLang="zh-CN" sz="2400">
                <a:solidFill>
                  <a:schemeClr val="accent5">
                    <a:lumMod val="75000"/>
                  </a:schemeClr>
                </a:solidFill>
              </a:rPr>
              <a:t>do</a:t>
            </a:r>
            <a:r>
              <a:rPr lang="zh-CN" altLang="en-US" sz="2400">
                <a:solidFill>
                  <a:schemeClr val="accent5">
                    <a:lumMod val="75000"/>
                  </a:schemeClr>
                </a:solidFill>
              </a:rPr>
              <a:t> </a:t>
            </a:r>
            <a:r>
              <a:rPr lang="en-US" altLang="zh-CN" sz="2400">
                <a:solidFill>
                  <a:schemeClr val="accent5">
                    <a:lumMod val="75000"/>
                  </a:schemeClr>
                </a:solidFill>
              </a:rPr>
              <a:t>not</a:t>
            </a:r>
            <a:r>
              <a:rPr lang="zh-CN" altLang="en-US" sz="2400">
                <a:solidFill>
                  <a:schemeClr val="accent5">
                    <a:lumMod val="75000"/>
                  </a:schemeClr>
                </a:solidFill>
              </a:rPr>
              <a:t> </a:t>
            </a:r>
            <a:r>
              <a:rPr lang="en-US" altLang="zh-CN" sz="2400">
                <a:solidFill>
                  <a:schemeClr val="accent5">
                    <a:lumMod val="75000"/>
                  </a:schemeClr>
                </a:solidFill>
              </a:rPr>
              <a:t>have</a:t>
            </a:r>
            <a:r>
              <a:rPr lang="zh-CN" altLang="en-US"/>
              <a:t> </a:t>
            </a:r>
            <a:r>
              <a:rPr lang="en-US" altLang="zh-CN"/>
              <a:t>.</a:t>
            </a:r>
            <a:endParaRPr lang="en-US"/>
          </a:p>
        </p:txBody>
      </p:sp>
    </p:spTree>
    <p:extLst>
      <p:ext uri="{BB962C8B-B14F-4D97-AF65-F5344CB8AC3E}">
        <p14:creationId xmlns:p14="http://schemas.microsoft.com/office/powerpoint/2010/main" val="865692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3" name="Picture 2">
            <a:extLst>
              <a:ext uri="{FF2B5EF4-FFF2-40B4-BE49-F238E27FC236}">
                <a16:creationId xmlns:a16="http://schemas.microsoft.com/office/drawing/2014/main" id="{45634E95-F12D-CB4A-8E39-C878230FA450}"/>
              </a:ext>
            </a:extLst>
          </p:cNvPr>
          <p:cNvPicPr>
            <a:picLocks noChangeAspect="1"/>
          </p:cNvPicPr>
          <p:nvPr/>
        </p:nvPicPr>
        <p:blipFill>
          <a:blip r:embed="rId2"/>
          <a:srcRect/>
          <a:stretch/>
        </p:blipFill>
        <p:spPr>
          <a:xfrm>
            <a:off x="4653178" y="3007961"/>
            <a:ext cx="1369060" cy="1332551"/>
          </a:xfrm>
          <a:prstGeom prst="rect">
            <a:avLst/>
          </a:prstGeom>
        </p:spPr>
      </p:pic>
      <p:pic>
        <p:nvPicPr>
          <p:cNvPr id="5" name="Picture 4">
            <a:extLst>
              <a:ext uri="{FF2B5EF4-FFF2-40B4-BE49-F238E27FC236}">
                <a16:creationId xmlns:a16="http://schemas.microsoft.com/office/drawing/2014/main" id="{C9C600C3-FD45-D24D-9D1C-2EB517E3F677}"/>
              </a:ext>
            </a:extLst>
          </p:cNvPr>
          <p:cNvPicPr>
            <a:picLocks noChangeAspect="1"/>
          </p:cNvPicPr>
          <p:nvPr/>
        </p:nvPicPr>
        <p:blipFill>
          <a:blip r:embed="rId3"/>
          <a:srcRect/>
          <a:stretch/>
        </p:blipFill>
        <p:spPr>
          <a:xfrm>
            <a:off x="6364847" y="2956645"/>
            <a:ext cx="1372491" cy="1358766"/>
          </a:xfrm>
          <a:prstGeom prst="rect">
            <a:avLst/>
          </a:prstGeom>
        </p:spPr>
      </p:pic>
      <p:sp>
        <p:nvSpPr>
          <p:cNvPr id="11" name="TextBox 10">
            <a:extLst>
              <a:ext uri="{FF2B5EF4-FFF2-40B4-BE49-F238E27FC236}">
                <a16:creationId xmlns:a16="http://schemas.microsoft.com/office/drawing/2014/main" id="{D64EEA58-7720-1942-A77A-3A37358E75A0}"/>
              </a:ext>
            </a:extLst>
          </p:cNvPr>
          <p:cNvSpPr txBox="1"/>
          <p:nvPr/>
        </p:nvSpPr>
        <p:spPr>
          <a:xfrm>
            <a:off x="1585144" y="4308881"/>
            <a:ext cx="1553630" cy="584775"/>
          </a:xfrm>
          <a:prstGeom prst="rect">
            <a:avLst/>
          </a:prstGeom>
          <a:noFill/>
        </p:spPr>
        <p:txBody>
          <a:bodyPr wrap="none" rtlCol="0">
            <a:spAutoFit/>
          </a:bodyPr>
          <a:lstStyle/>
          <a:p>
            <a:r>
              <a:rPr lang="en-US" altLang="zh-CN" sz="3200">
                <a:solidFill>
                  <a:schemeClr val="accent5">
                    <a:lumMod val="75000"/>
                  </a:schemeClr>
                </a:solidFill>
              </a:rPr>
              <a:t>USA</a:t>
            </a:r>
            <a:r>
              <a:rPr lang="zh-CN" altLang="en-US"/>
              <a:t>：</a:t>
            </a:r>
            <a:r>
              <a:rPr lang="en-US" altLang="zh-CN"/>
              <a:t>89%</a:t>
            </a:r>
          </a:p>
        </p:txBody>
      </p:sp>
      <p:pic>
        <p:nvPicPr>
          <p:cNvPr id="16" name="Picture 15">
            <a:extLst>
              <a:ext uri="{FF2B5EF4-FFF2-40B4-BE49-F238E27FC236}">
                <a16:creationId xmlns:a16="http://schemas.microsoft.com/office/drawing/2014/main" id="{7550D042-06E8-B947-982F-1DEB99F448A7}"/>
              </a:ext>
            </a:extLst>
          </p:cNvPr>
          <p:cNvPicPr>
            <a:picLocks noChangeAspect="1"/>
          </p:cNvPicPr>
          <p:nvPr/>
        </p:nvPicPr>
        <p:blipFill>
          <a:blip r:embed="rId4"/>
          <a:srcRect/>
          <a:stretch/>
        </p:blipFill>
        <p:spPr>
          <a:xfrm>
            <a:off x="8128207" y="3012916"/>
            <a:ext cx="1341120" cy="1341120"/>
          </a:xfrm>
          <a:prstGeom prst="rect">
            <a:avLst/>
          </a:prstGeom>
        </p:spPr>
      </p:pic>
      <p:pic>
        <p:nvPicPr>
          <p:cNvPr id="20" name="Picture 19">
            <a:extLst>
              <a:ext uri="{FF2B5EF4-FFF2-40B4-BE49-F238E27FC236}">
                <a16:creationId xmlns:a16="http://schemas.microsoft.com/office/drawing/2014/main" id="{E91AAFDE-DF06-FB4C-8E30-1FFE36B920B7}"/>
              </a:ext>
            </a:extLst>
          </p:cNvPr>
          <p:cNvPicPr>
            <a:picLocks noChangeAspect="1"/>
          </p:cNvPicPr>
          <p:nvPr/>
        </p:nvPicPr>
        <p:blipFill>
          <a:blip r:embed="rId5"/>
          <a:srcRect/>
          <a:stretch/>
        </p:blipFill>
        <p:spPr>
          <a:xfrm flipH="1">
            <a:off x="9860196" y="2945569"/>
            <a:ext cx="1369060" cy="1369060"/>
          </a:xfrm>
          <a:prstGeom prst="rect">
            <a:avLst/>
          </a:prstGeom>
        </p:spPr>
      </p:pic>
      <p:pic>
        <p:nvPicPr>
          <p:cNvPr id="26" name="Picture 25">
            <a:extLst>
              <a:ext uri="{FF2B5EF4-FFF2-40B4-BE49-F238E27FC236}">
                <a16:creationId xmlns:a16="http://schemas.microsoft.com/office/drawing/2014/main" id="{A95B990B-92AC-384A-BC46-08FC8B354368}"/>
              </a:ext>
            </a:extLst>
          </p:cNvPr>
          <p:cNvPicPr>
            <a:picLocks noChangeAspect="1"/>
          </p:cNvPicPr>
          <p:nvPr/>
        </p:nvPicPr>
        <p:blipFill>
          <a:blip r:embed="rId6"/>
          <a:srcRect/>
          <a:stretch/>
        </p:blipFill>
        <p:spPr>
          <a:xfrm>
            <a:off x="1361770" y="2230616"/>
            <a:ext cx="2628110" cy="1992449"/>
          </a:xfrm>
          <a:prstGeom prst="rect">
            <a:avLst/>
          </a:prstGeom>
        </p:spPr>
      </p:pic>
      <p:sp>
        <p:nvSpPr>
          <p:cNvPr id="27" name="TextBox 26">
            <a:extLst>
              <a:ext uri="{FF2B5EF4-FFF2-40B4-BE49-F238E27FC236}">
                <a16:creationId xmlns:a16="http://schemas.microsoft.com/office/drawing/2014/main" id="{A8A2BE15-89CD-5745-B975-4D3BE48459D4}"/>
              </a:ext>
            </a:extLst>
          </p:cNvPr>
          <p:cNvSpPr txBox="1"/>
          <p:nvPr/>
        </p:nvSpPr>
        <p:spPr>
          <a:xfrm>
            <a:off x="1602614" y="5123574"/>
            <a:ext cx="1627369" cy="369332"/>
          </a:xfrm>
          <a:prstGeom prst="rect">
            <a:avLst/>
          </a:prstGeom>
          <a:noFill/>
        </p:spPr>
        <p:txBody>
          <a:bodyPr wrap="none" rtlCol="0">
            <a:spAutoFit/>
          </a:bodyPr>
          <a:lstStyle/>
          <a:p>
            <a:r>
              <a:rPr lang="en-US" altLang="zh-CN"/>
              <a:t>Lamp</a:t>
            </a:r>
            <a:r>
              <a:rPr lang="zh-CN" altLang="en-US"/>
              <a:t> </a:t>
            </a:r>
            <a:r>
              <a:rPr lang="en-US" altLang="zh-CN"/>
              <a:t>and</a:t>
            </a:r>
            <a:r>
              <a:rPr lang="zh-CN" altLang="en-US"/>
              <a:t> </a:t>
            </a:r>
            <a:r>
              <a:rPr lang="en-US" altLang="zh-CN"/>
              <a:t>book</a:t>
            </a:r>
            <a:endParaRPr lang="en-US"/>
          </a:p>
        </p:txBody>
      </p:sp>
      <p:sp>
        <p:nvSpPr>
          <p:cNvPr id="15" name="TextBox 14">
            <a:extLst>
              <a:ext uri="{FF2B5EF4-FFF2-40B4-BE49-F238E27FC236}">
                <a16:creationId xmlns:a16="http://schemas.microsoft.com/office/drawing/2014/main" id="{E20C4AE3-6BFB-3B40-929C-87823A5A70E9}"/>
              </a:ext>
            </a:extLst>
          </p:cNvPr>
          <p:cNvSpPr txBox="1"/>
          <p:nvPr/>
        </p:nvSpPr>
        <p:spPr>
          <a:xfrm>
            <a:off x="4317529" y="860587"/>
            <a:ext cx="7468832" cy="1107996"/>
          </a:xfrm>
          <a:prstGeom prst="rect">
            <a:avLst/>
          </a:prstGeom>
          <a:noFill/>
        </p:spPr>
        <p:txBody>
          <a:bodyPr wrap="square" rtlCol="0">
            <a:spAutoFit/>
          </a:bodyPr>
          <a:lstStyle/>
          <a:p>
            <a:r>
              <a:rPr lang="en-US" altLang="zh-CN"/>
              <a:t>Expectedly,</a:t>
            </a:r>
            <a:r>
              <a:rPr lang="zh-CN" altLang="en-US"/>
              <a:t> </a:t>
            </a:r>
            <a:r>
              <a:rPr lang="en-US" altLang="zh-CN"/>
              <a:t>universities</a:t>
            </a:r>
            <a:r>
              <a:rPr lang="zh-CN" altLang="en-US"/>
              <a:t> </a:t>
            </a:r>
            <a:r>
              <a:rPr lang="en-US" altLang="zh-CN"/>
              <a:t>from</a:t>
            </a:r>
            <a:r>
              <a:rPr lang="zh-CN" altLang="en-US"/>
              <a:t> </a:t>
            </a:r>
            <a:r>
              <a:rPr lang="en-US" altLang="zh-CN"/>
              <a:t>the</a:t>
            </a:r>
            <a:r>
              <a:rPr lang="zh-CN" altLang="en-US"/>
              <a:t> </a:t>
            </a:r>
            <a:r>
              <a:rPr lang="en-US" altLang="zh-CN"/>
              <a:t>same</a:t>
            </a:r>
            <a:r>
              <a:rPr lang="zh-CN" altLang="en-US"/>
              <a:t> </a:t>
            </a:r>
            <a:r>
              <a:rPr lang="en-US" altLang="zh-CN"/>
              <a:t>country</a:t>
            </a:r>
            <a:r>
              <a:rPr lang="zh-CN" altLang="en-US"/>
              <a:t> </a:t>
            </a:r>
            <a:r>
              <a:rPr lang="en-US" altLang="zh-CN"/>
              <a:t>tend</a:t>
            </a:r>
            <a:r>
              <a:rPr lang="zh-CN" altLang="en-US"/>
              <a:t> </a:t>
            </a:r>
            <a:r>
              <a:rPr lang="en-US" altLang="zh-CN"/>
              <a:t>to</a:t>
            </a:r>
            <a:r>
              <a:rPr lang="zh-CN" altLang="en-US"/>
              <a:t> </a:t>
            </a:r>
            <a:r>
              <a:rPr lang="en-US" altLang="zh-CN"/>
              <a:t>clustered</a:t>
            </a:r>
            <a:r>
              <a:rPr lang="zh-CN" altLang="en-US"/>
              <a:t> </a:t>
            </a:r>
            <a:r>
              <a:rPr lang="en-US" altLang="zh-CN"/>
              <a:t>together.</a:t>
            </a:r>
            <a:r>
              <a:rPr lang="zh-CN" altLang="en-US"/>
              <a:t> </a:t>
            </a:r>
            <a:r>
              <a:rPr lang="en-US" altLang="zh-CN"/>
              <a:t>And</a:t>
            </a:r>
            <a:r>
              <a:rPr lang="zh-CN" altLang="en-US"/>
              <a:t> </a:t>
            </a:r>
            <a:r>
              <a:rPr lang="en-US" altLang="zh-CN"/>
              <a:t>each</a:t>
            </a:r>
            <a:r>
              <a:rPr lang="zh-CN" altLang="en-US"/>
              <a:t> </a:t>
            </a:r>
            <a:r>
              <a:rPr lang="en-US" altLang="zh-CN"/>
              <a:t>country</a:t>
            </a:r>
            <a:r>
              <a:rPr lang="zh-CN" altLang="en-US"/>
              <a:t> </a:t>
            </a:r>
            <a:r>
              <a:rPr lang="en-US" altLang="zh-CN"/>
              <a:t>has</a:t>
            </a:r>
            <a:r>
              <a:rPr lang="zh-CN" altLang="en-US"/>
              <a:t> </a:t>
            </a:r>
            <a:r>
              <a:rPr lang="en-US" altLang="zh-CN" sz="2400">
                <a:solidFill>
                  <a:schemeClr val="accent5">
                    <a:lumMod val="75000"/>
                  </a:schemeClr>
                </a:solidFill>
              </a:rPr>
              <a:t>some</a:t>
            </a:r>
            <a:r>
              <a:rPr lang="zh-CN" altLang="en-US" sz="2400">
                <a:solidFill>
                  <a:schemeClr val="accent5">
                    <a:lumMod val="75000"/>
                  </a:schemeClr>
                </a:solidFill>
              </a:rPr>
              <a:t> </a:t>
            </a:r>
            <a:r>
              <a:rPr lang="en-US" altLang="zh-CN" sz="2400">
                <a:solidFill>
                  <a:schemeClr val="accent5">
                    <a:lumMod val="75000"/>
                  </a:schemeClr>
                </a:solidFill>
              </a:rPr>
              <a:t>popular</a:t>
            </a:r>
            <a:r>
              <a:rPr lang="zh-CN" altLang="en-US" sz="2400">
                <a:solidFill>
                  <a:schemeClr val="accent5">
                    <a:lumMod val="75000"/>
                  </a:schemeClr>
                </a:solidFill>
              </a:rPr>
              <a:t> </a:t>
            </a:r>
            <a:r>
              <a:rPr lang="en-US" altLang="zh-CN" sz="2400">
                <a:solidFill>
                  <a:schemeClr val="accent5">
                    <a:lumMod val="75000"/>
                  </a:schemeClr>
                </a:solidFill>
              </a:rPr>
              <a:t>icons</a:t>
            </a:r>
            <a:r>
              <a:rPr lang="zh-CN" altLang="en-US" sz="2400">
                <a:solidFill>
                  <a:schemeClr val="accent5">
                    <a:lumMod val="75000"/>
                  </a:schemeClr>
                </a:solidFill>
              </a:rPr>
              <a:t> </a:t>
            </a:r>
            <a:r>
              <a:rPr lang="en-US" altLang="zh-CN"/>
              <a:t>which</a:t>
            </a:r>
            <a:r>
              <a:rPr lang="zh-CN" altLang="en-US"/>
              <a:t> </a:t>
            </a:r>
            <a:r>
              <a:rPr lang="en-US" altLang="zh-CN"/>
              <a:t>others</a:t>
            </a:r>
            <a:r>
              <a:rPr lang="zh-CN" altLang="en-US"/>
              <a:t> </a:t>
            </a:r>
            <a:r>
              <a:rPr lang="en-US" altLang="zh-CN"/>
              <a:t>countries</a:t>
            </a:r>
            <a:r>
              <a:rPr lang="zh-CN" altLang="en-US"/>
              <a:t> </a:t>
            </a:r>
            <a:r>
              <a:rPr lang="en-US" altLang="zh-CN" sz="2400">
                <a:solidFill>
                  <a:schemeClr val="accent5">
                    <a:lumMod val="75000"/>
                  </a:schemeClr>
                </a:solidFill>
              </a:rPr>
              <a:t>do</a:t>
            </a:r>
            <a:r>
              <a:rPr lang="zh-CN" altLang="en-US" sz="2400">
                <a:solidFill>
                  <a:schemeClr val="accent5">
                    <a:lumMod val="75000"/>
                  </a:schemeClr>
                </a:solidFill>
              </a:rPr>
              <a:t> </a:t>
            </a:r>
            <a:r>
              <a:rPr lang="en-US" altLang="zh-CN" sz="2400">
                <a:solidFill>
                  <a:schemeClr val="accent5">
                    <a:lumMod val="75000"/>
                  </a:schemeClr>
                </a:solidFill>
              </a:rPr>
              <a:t>not</a:t>
            </a:r>
            <a:r>
              <a:rPr lang="zh-CN" altLang="en-US" sz="2400">
                <a:solidFill>
                  <a:schemeClr val="accent5">
                    <a:lumMod val="75000"/>
                  </a:schemeClr>
                </a:solidFill>
              </a:rPr>
              <a:t> </a:t>
            </a:r>
            <a:r>
              <a:rPr lang="en-US" altLang="zh-CN" sz="2400">
                <a:solidFill>
                  <a:schemeClr val="accent5">
                    <a:lumMod val="75000"/>
                  </a:schemeClr>
                </a:solidFill>
              </a:rPr>
              <a:t>have</a:t>
            </a:r>
            <a:r>
              <a:rPr lang="zh-CN" altLang="en-US"/>
              <a:t> </a:t>
            </a:r>
            <a:r>
              <a:rPr lang="en-US" altLang="zh-CN"/>
              <a:t>.</a:t>
            </a:r>
            <a:endParaRPr lang="en-US"/>
          </a:p>
        </p:txBody>
      </p:sp>
    </p:spTree>
    <p:extLst>
      <p:ext uri="{BB962C8B-B14F-4D97-AF65-F5344CB8AC3E}">
        <p14:creationId xmlns:p14="http://schemas.microsoft.com/office/powerpoint/2010/main" val="3166979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3" name="Picture 2">
            <a:extLst>
              <a:ext uri="{FF2B5EF4-FFF2-40B4-BE49-F238E27FC236}">
                <a16:creationId xmlns:a16="http://schemas.microsoft.com/office/drawing/2014/main" id="{45634E95-F12D-CB4A-8E39-C878230FA450}"/>
              </a:ext>
            </a:extLst>
          </p:cNvPr>
          <p:cNvPicPr>
            <a:picLocks noChangeAspect="1"/>
          </p:cNvPicPr>
          <p:nvPr/>
        </p:nvPicPr>
        <p:blipFill>
          <a:blip r:embed="rId2"/>
          <a:srcRect/>
          <a:stretch/>
        </p:blipFill>
        <p:spPr>
          <a:xfrm>
            <a:off x="5315396" y="2238163"/>
            <a:ext cx="1070545" cy="1460849"/>
          </a:xfrm>
          <a:prstGeom prst="rect">
            <a:avLst/>
          </a:prstGeom>
        </p:spPr>
      </p:pic>
      <p:pic>
        <p:nvPicPr>
          <p:cNvPr id="5" name="Picture 4">
            <a:extLst>
              <a:ext uri="{FF2B5EF4-FFF2-40B4-BE49-F238E27FC236}">
                <a16:creationId xmlns:a16="http://schemas.microsoft.com/office/drawing/2014/main" id="{C9C600C3-FD45-D24D-9D1C-2EB517E3F677}"/>
              </a:ext>
            </a:extLst>
          </p:cNvPr>
          <p:cNvPicPr>
            <a:picLocks noChangeAspect="1"/>
          </p:cNvPicPr>
          <p:nvPr/>
        </p:nvPicPr>
        <p:blipFill>
          <a:blip r:embed="rId3"/>
          <a:srcRect/>
          <a:stretch/>
        </p:blipFill>
        <p:spPr>
          <a:xfrm>
            <a:off x="7006204" y="2197610"/>
            <a:ext cx="1173865" cy="1573221"/>
          </a:xfrm>
          <a:prstGeom prst="rect">
            <a:avLst/>
          </a:prstGeom>
        </p:spPr>
      </p:pic>
      <p:pic>
        <p:nvPicPr>
          <p:cNvPr id="7" name="Picture 6">
            <a:extLst>
              <a:ext uri="{FF2B5EF4-FFF2-40B4-BE49-F238E27FC236}">
                <a16:creationId xmlns:a16="http://schemas.microsoft.com/office/drawing/2014/main" id="{C7ECF1BB-1DB0-384B-A629-F6DB15183F37}"/>
              </a:ext>
            </a:extLst>
          </p:cNvPr>
          <p:cNvPicPr>
            <a:picLocks noChangeAspect="1"/>
          </p:cNvPicPr>
          <p:nvPr/>
        </p:nvPicPr>
        <p:blipFill>
          <a:blip r:embed="rId4"/>
          <a:srcRect/>
          <a:stretch/>
        </p:blipFill>
        <p:spPr>
          <a:xfrm>
            <a:off x="8803177" y="3915145"/>
            <a:ext cx="1172136" cy="1587268"/>
          </a:xfrm>
          <a:prstGeom prst="rect">
            <a:avLst/>
          </a:prstGeom>
        </p:spPr>
      </p:pic>
      <p:pic>
        <p:nvPicPr>
          <p:cNvPr id="10" name="Picture 9">
            <a:extLst>
              <a:ext uri="{FF2B5EF4-FFF2-40B4-BE49-F238E27FC236}">
                <a16:creationId xmlns:a16="http://schemas.microsoft.com/office/drawing/2014/main" id="{76344D1B-BB08-564B-8D95-322AC497855E}"/>
              </a:ext>
            </a:extLst>
          </p:cNvPr>
          <p:cNvPicPr>
            <a:picLocks noChangeAspect="1"/>
          </p:cNvPicPr>
          <p:nvPr/>
        </p:nvPicPr>
        <p:blipFill>
          <a:blip r:embed="rId5"/>
          <a:srcRect/>
          <a:stretch/>
        </p:blipFill>
        <p:spPr>
          <a:xfrm>
            <a:off x="6993669" y="3917165"/>
            <a:ext cx="1201594" cy="1573221"/>
          </a:xfrm>
          <a:prstGeom prst="rect">
            <a:avLst/>
          </a:prstGeom>
        </p:spPr>
      </p:pic>
      <p:sp>
        <p:nvSpPr>
          <p:cNvPr id="11" name="TextBox 10">
            <a:extLst>
              <a:ext uri="{FF2B5EF4-FFF2-40B4-BE49-F238E27FC236}">
                <a16:creationId xmlns:a16="http://schemas.microsoft.com/office/drawing/2014/main" id="{D64EEA58-7720-1942-A77A-3A37358E75A0}"/>
              </a:ext>
            </a:extLst>
          </p:cNvPr>
          <p:cNvSpPr txBox="1"/>
          <p:nvPr/>
        </p:nvSpPr>
        <p:spPr>
          <a:xfrm>
            <a:off x="1585144" y="4308881"/>
            <a:ext cx="1361270" cy="584775"/>
          </a:xfrm>
          <a:prstGeom prst="rect">
            <a:avLst/>
          </a:prstGeom>
          <a:noFill/>
        </p:spPr>
        <p:txBody>
          <a:bodyPr wrap="none" rtlCol="0">
            <a:spAutoFit/>
          </a:bodyPr>
          <a:lstStyle/>
          <a:p>
            <a:r>
              <a:rPr lang="en-US" altLang="zh-CN" sz="3200">
                <a:solidFill>
                  <a:schemeClr val="accent5">
                    <a:lumMod val="75000"/>
                  </a:schemeClr>
                </a:solidFill>
              </a:rPr>
              <a:t>UK</a:t>
            </a:r>
            <a:r>
              <a:rPr lang="zh-CN" altLang="en-US"/>
              <a:t>：</a:t>
            </a:r>
            <a:r>
              <a:rPr lang="en-US" altLang="zh-CN"/>
              <a:t>17%</a:t>
            </a:r>
          </a:p>
        </p:txBody>
      </p:sp>
      <p:pic>
        <p:nvPicPr>
          <p:cNvPr id="20" name="Picture 19">
            <a:extLst>
              <a:ext uri="{FF2B5EF4-FFF2-40B4-BE49-F238E27FC236}">
                <a16:creationId xmlns:a16="http://schemas.microsoft.com/office/drawing/2014/main" id="{E91AAFDE-DF06-FB4C-8E30-1FFE36B920B7}"/>
              </a:ext>
            </a:extLst>
          </p:cNvPr>
          <p:cNvPicPr>
            <a:picLocks noChangeAspect="1"/>
          </p:cNvPicPr>
          <p:nvPr/>
        </p:nvPicPr>
        <p:blipFill>
          <a:blip r:embed="rId6"/>
          <a:srcRect/>
          <a:stretch/>
        </p:blipFill>
        <p:spPr>
          <a:xfrm flipH="1">
            <a:off x="8803176" y="2197612"/>
            <a:ext cx="1083773" cy="1573220"/>
          </a:xfrm>
          <a:prstGeom prst="rect">
            <a:avLst/>
          </a:prstGeom>
        </p:spPr>
      </p:pic>
      <p:pic>
        <p:nvPicPr>
          <p:cNvPr id="22" name="Picture 21">
            <a:extLst>
              <a:ext uri="{FF2B5EF4-FFF2-40B4-BE49-F238E27FC236}">
                <a16:creationId xmlns:a16="http://schemas.microsoft.com/office/drawing/2014/main" id="{4D3D20DD-0ECC-FD43-8C2E-AE0EBC7235FA}"/>
              </a:ext>
            </a:extLst>
          </p:cNvPr>
          <p:cNvPicPr>
            <a:picLocks noChangeAspect="1"/>
          </p:cNvPicPr>
          <p:nvPr/>
        </p:nvPicPr>
        <p:blipFill>
          <a:blip r:embed="rId6"/>
          <a:srcRect/>
          <a:stretch/>
        </p:blipFill>
        <p:spPr>
          <a:xfrm>
            <a:off x="5353152" y="3929192"/>
            <a:ext cx="1083774" cy="1573221"/>
          </a:xfrm>
          <a:prstGeom prst="rect">
            <a:avLst/>
          </a:prstGeom>
        </p:spPr>
      </p:pic>
      <p:pic>
        <p:nvPicPr>
          <p:cNvPr id="26" name="Picture 25">
            <a:extLst>
              <a:ext uri="{FF2B5EF4-FFF2-40B4-BE49-F238E27FC236}">
                <a16:creationId xmlns:a16="http://schemas.microsoft.com/office/drawing/2014/main" id="{A95B990B-92AC-384A-BC46-08FC8B354368}"/>
              </a:ext>
            </a:extLst>
          </p:cNvPr>
          <p:cNvPicPr>
            <a:picLocks noChangeAspect="1"/>
          </p:cNvPicPr>
          <p:nvPr/>
        </p:nvPicPr>
        <p:blipFill>
          <a:blip r:embed="rId7"/>
          <a:srcRect/>
          <a:stretch/>
        </p:blipFill>
        <p:spPr>
          <a:xfrm>
            <a:off x="1361770" y="2230616"/>
            <a:ext cx="2628110" cy="1992450"/>
          </a:xfrm>
          <a:prstGeom prst="rect">
            <a:avLst/>
          </a:prstGeom>
        </p:spPr>
      </p:pic>
      <p:sp>
        <p:nvSpPr>
          <p:cNvPr id="27" name="TextBox 26">
            <a:extLst>
              <a:ext uri="{FF2B5EF4-FFF2-40B4-BE49-F238E27FC236}">
                <a16:creationId xmlns:a16="http://schemas.microsoft.com/office/drawing/2014/main" id="{A8A2BE15-89CD-5745-B975-4D3BE48459D4}"/>
              </a:ext>
            </a:extLst>
          </p:cNvPr>
          <p:cNvSpPr txBox="1"/>
          <p:nvPr/>
        </p:nvSpPr>
        <p:spPr>
          <a:xfrm>
            <a:off x="1602614" y="5123574"/>
            <a:ext cx="1646605" cy="369332"/>
          </a:xfrm>
          <a:prstGeom prst="rect">
            <a:avLst/>
          </a:prstGeom>
          <a:noFill/>
        </p:spPr>
        <p:txBody>
          <a:bodyPr wrap="none" rtlCol="0">
            <a:spAutoFit/>
          </a:bodyPr>
          <a:lstStyle/>
          <a:p>
            <a:r>
              <a:rPr lang="en-US"/>
              <a:t>Shiel</a:t>
            </a:r>
            <a:r>
              <a:rPr lang="en-US" altLang="zh-CN"/>
              <a:t>d</a:t>
            </a:r>
            <a:r>
              <a:rPr lang="zh-CN" altLang="en-US"/>
              <a:t> </a:t>
            </a:r>
            <a:r>
              <a:rPr lang="en-US" altLang="zh-CN"/>
              <a:t>and</a:t>
            </a:r>
            <a:r>
              <a:rPr lang="zh-CN" altLang="en-US"/>
              <a:t> </a:t>
            </a:r>
            <a:r>
              <a:rPr lang="en-US" altLang="zh-CN"/>
              <a:t>a</a:t>
            </a:r>
            <a:r>
              <a:rPr lang="zh-CN" altLang="en-US"/>
              <a:t> </a:t>
            </a:r>
            <a:r>
              <a:rPr lang="en-US" altLang="zh-CN"/>
              <a:t>hat</a:t>
            </a:r>
            <a:endParaRPr lang="en-US"/>
          </a:p>
        </p:txBody>
      </p:sp>
      <p:sp>
        <p:nvSpPr>
          <p:cNvPr id="15" name="TextBox 14">
            <a:extLst>
              <a:ext uri="{FF2B5EF4-FFF2-40B4-BE49-F238E27FC236}">
                <a16:creationId xmlns:a16="http://schemas.microsoft.com/office/drawing/2014/main" id="{EB1743E3-11A6-314F-95F5-20B2BF203A40}"/>
              </a:ext>
            </a:extLst>
          </p:cNvPr>
          <p:cNvSpPr txBox="1"/>
          <p:nvPr/>
        </p:nvSpPr>
        <p:spPr>
          <a:xfrm>
            <a:off x="4317529" y="860587"/>
            <a:ext cx="7468832" cy="1107996"/>
          </a:xfrm>
          <a:prstGeom prst="rect">
            <a:avLst/>
          </a:prstGeom>
          <a:noFill/>
        </p:spPr>
        <p:txBody>
          <a:bodyPr wrap="square" rtlCol="0">
            <a:spAutoFit/>
          </a:bodyPr>
          <a:lstStyle/>
          <a:p>
            <a:r>
              <a:rPr lang="en-US" altLang="zh-CN"/>
              <a:t>Expectedly,</a:t>
            </a:r>
            <a:r>
              <a:rPr lang="zh-CN" altLang="en-US"/>
              <a:t> </a:t>
            </a:r>
            <a:r>
              <a:rPr lang="en-US" altLang="zh-CN"/>
              <a:t>universities</a:t>
            </a:r>
            <a:r>
              <a:rPr lang="zh-CN" altLang="en-US"/>
              <a:t> </a:t>
            </a:r>
            <a:r>
              <a:rPr lang="en-US" altLang="zh-CN"/>
              <a:t>from</a:t>
            </a:r>
            <a:r>
              <a:rPr lang="zh-CN" altLang="en-US"/>
              <a:t> </a:t>
            </a:r>
            <a:r>
              <a:rPr lang="en-US" altLang="zh-CN"/>
              <a:t>the</a:t>
            </a:r>
            <a:r>
              <a:rPr lang="zh-CN" altLang="en-US"/>
              <a:t> </a:t>
            </a:r>
            <a:r>
              <a:rPr lang="en-US" altLang="zh-CN"/>
              <a:t>same</a:t>
            </a:r>
            <a:r>
              <a:rPr lang="zh-CN" altLang="en-US"/>
              <a:t> </a:t>
            </a:r>
            <a:r>
              <a:rPr lang="en-US" altLang="zh-CN"/>
              <a:t>country</a:t>
            </a:r>
            <a:r>
              <a:rPr lang="zh-CN" altLang="en-US"/>
              <a:t> </a:t>
            </a:r>
            <a:r>
              <a:rPr lang="en-US" altLang="zh-CN"/>
              <a:t>tend</a:t>
            </a:r>
            <a:r>
              <a:rPr lang="zh-CN" altLang="en-US"/>
              <a:t> </a:t>
            </a:r>
            <a:r>
              <a:rPr lang="en-US" altLang="zh-CN"/>
              <a:t>to</a:t>
            </a:r>
            <a:r>
              <a:rPr lang="zh-CN" altLang="en-US"/>
              <a:t> </a:t>
            </a:r>
            <a:r>
              <a:rPr lang="en-US" altLang="zh-CN"/>
              <a:t>clustered</a:t>
            </a:r>
            <a:r>
              <a:rPr lang="zh-CN" altLang="en-US"/>
              <a:t> </a:t>
            </a:r>
            <a:r>
              <a:rPr lang="en-US" altLang="zh-CN"/>
              <a:t>together.</a:t>
            </a:r>
            <a:r>
              <a:rPr lang="zh-CN" altLang="en-US"/>
              <a:t> </a:t>
            </a:r>
            <a:r>
              <a:rPr lang="en-US" altLang="zh-CN"/>
              <a:t>And</a:t>
            </a:r>
            <a:r>
              <a:rPr lang="zh-CN" altLang="en-US"/>
              <a:t> </a:t>
            </a:r>
            <a:r>
              <a:rPr lang="en-US" altLang="zh-CN"/>
              <a:t>each</a:t>
            </a:r>
            <a:r>
              <a:rPr lang="zh-CN" altLang="en-US"/>
              <a:t> </a:t>
            </a:r>
            <a:r>
              <a:rPr lang="en-US" altLang="zh-CN"/>
              <a:t>country</a:t>
            </a:r>
            <a:r>
              <a:rPr lang="zh-CN" altLang="en-US"/>
              <a:t> </a:t>
            </a:r>
            <a:r>
              <a:rPr lang="en-US" altLang="zh-CN"/>
              <a:t>has</a:t>
            </a:r>
            <a:r>
              <a:rPr lang="zh-CN" altLang="en-US"/>
              <a:t> </a:t>
            </a:r>
            <a:r>
              <a:rPr lang="en-US" altLang="zh-CN" sz="2400">
                <a:solidFill>
                  <a:schemeClr val="accent5">
                    <a:lumMod val="75000"/>
                  </a:schemeClr>
                </a:solidFill>
              </a:rPr>
              <a:t>some</a:t>
            </a:r>
            <a:r>
              <a:rPr lang="zh-CN" altLang="en-US" sz="2400">
                <a:solidFill>
                  <a:schemeClr val="accent5">
                    <a:lumMod val="75000"/>
                  </a:schemeClr>
                </a:solidFill>
              </a:rPr>
              <a:t> </a:t>
            </a:r>
            <a:r>
              <a:rPr lang="en-US" altLang="zh-CN" sz="2400">
                <a:solidFill>
                  <a:schemeClr val="accent5">
                    <a:lumMod val="75000"/>
                  </a:schemeClr>
                </a:solidFill>
              </a:rPr>
              <a:t>popular</a:t>
            </a:r>
            <a:r>
              <a:rPr lang="zh-CN" altLang="en-US" sz="2400">
                <a:solidFill>
                  <a:schemeClr val="accent5">
                    <a:lumMod val="75000"/>
                  </a:schemeClr>
                </a:solidFill>
              </a:rPr>
              <a:t> </a:t>
            </a:r>
            <a:r>
              <a:rPr lang="en-US" altLang="zh-CN" sz="2400">
                <a:solidFill>
                  <a:schemeClr val="accent5">
                    <a:lumMod val="75000"/>
                  </a:schemeClr>
                </a:solidFill>
              </a:rPr>
              <a:t>icons</a:t>
            </a:r>
            <a:r>
              <a:rPr lang="zh-CN" altLang="en-US" sz="2400">
                <a:solidFill>
                  <a:schemeClr val="accent5">
                    <a:lumMod val="75000"/>
                  </a:schemeClr>
                </a:solidFill>
              </a:rPr>
              <a:t> </a:t>
            </a:r>
            <a:r>
              <a:rPr lang="en-US" altLang="zh-CN"/>
              <a:t>which</a:t>
            </a:r>
            <a:r>
              <a:rPr lang="zh-CN" altLang="en-US"/>
              <a:t> </a:t>
            </a:r>
            <a:r>
              <a:rPr lang="en-US" altLang="zh-CN"/>
              <a:t>others</a:t>
            </a:r>
            <a:r>
              <a:rPr lang="zh-CN" altLang="en-US"/>
              <a:t> </a:t>
            </a:r>
            <a:r>
              <a:rPr lang="en-US" altLang="zh-CN"/>
              <a:t>countries</a:t>
            </a:r>
            <a:r>
              <a:rPr lang="zh-CN" altLang="en-US"/>
              <a:t> </a:t>
            </a:r>
            <a:r>
              <a:rPr lang="en-US" altLang="zh-CN" sz="2400">
                <a:solidFill>
                  <a:schemeClr val="accent5">
                    <a:lumMod val="75000"/>
                  </a:schemeClr>
                </a:solidFill>
              </a:rPr>
              <a:t>do</a:t>
            </a:r>
            <a:r>
              <a:rPr lang="zh-CN" altLang="en-US" sz="2400">
                <a:solidFill>
                  <a:schemeClr val="accent5">
                    <a:lumMod val="75000"/>
                  </a:schemeClr>
                </a:solidFill>
              </a:rPr>
              <a:t> </a:t>
            </a:r>
            <a:r>
              <a:rPr lang="en-US" altLang="zh-CN" sz="2400">
                <a:solidFill>
                  <a:schemeClr val="accent5">
                    <a:lumMod val="75000"/>
                  </a:schemeClr>
                </a:solidFill>
              </a:rPr>
              <a:t>not</a:t>
            </a:r>
            <a:r>
              <a:rPr lang="zh-CN" altLang="en-US" sz="2400">
                <a:solidFill>
                  <a:schemeClr val="accent5">
                    <a:lumMod val="75000"/>
                  </a:schemeClr>
                </a:solidFill>
              </a:rPr>
              <a:t> </a:t>
            </a:r>
            <a:r>
              <a:rPr lang="en-US" altLang="zh-CN" sz="2400">
                <a:solidFill>
                  <a:schemeClr val="accent5">
                    <a:lumMod val="75000"/>
                  </a:schemeClr>
                </a:solidFill>
              </a:rPr>
              <a:t>have</a:t>
            </a:r>
            <a:r>
              <a:rPr lang="zh-CN" altLang="en-US"/>
              <a:t> </a:t>
            </a:r>
            <a:r>
              <a:rPr lang="en-US" altLang="zh-CN"/>
              <a:t>.</a:t>
            </a:r>
            <a:endParaRPr lang="en-US"/>
          </a:p>
        </p:txBody>
      </p:sp>
    </p:spTree>
    <p:extLst>
      <p:ext uri="{BB962C8B-B14F-4D97-AF65-F5344CB8AC3E}">
        <p14:creationId xmlns:p14="http://schemas.microsoft.com/office/powerpoint/2010/main" val="2254006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3" name="Picture 2">
            <a:extLst>
              <a:ext uri="{FF2B5EF4-FFF2-40B4-BE49-F238E27FC236}">
                <a16:creationId xmlns:a16="http://schemas.microsoft.com/office/drawing/2014/main" id="{45634E95-F12D-CB4A-8E39-C878230FA450}"/>
              </a:ext>
            </a:extLst>
          </p:cNvPr>
          <p:cNvPicPr>
            <a:picLocks noChangeAspect="1"/>
          </p:cNvPicPr>
          <p:nvPr/>
        </p:nvPicPr>
        <p:blipFill>
          <a:blip r:embed="rId2"/>
          <a:srcRect/>
          <a:stretch/>
        </p:blipFill>
        <p:spPr>
          <a:xfrm>
            <a:off x="4715105" y="2134430"/>
            <a:ext cx="2033285" cy="1868424"/>
          </a:xfrm>
          <a:prstGeom prst="rect">
            <a:avLst/>
          </a:prstGeom>
        </p:spPr>
      </p:pic>
      <p:pic>
        <p:nvPicPr>
          <p:cNvPr id="5" name="Picture 4">
            <a:extLst>
              <a:ext uri="{FF2B5EF4-FFF2-40B4-BE49-F238E27FC236}">
                <a16:creationId xmlns:a16="http://schemas.microsoft.com/office/drawing/2014/main" id="{C9C600C3-FD45-D24D-9D1C-2EB517E3F677}"/>
              </a:ext>
            </a:extLst>
          </p:cNvPr>
          <p:cNvPicPr>
            <a:picLocks noChangeAspect="1"/>
          </p:cNvPicPr>
          <p:nvPr/>
        </p:nvPicPr>
        <p:blipFill>
          <a:blip r:embed="rId3"/>
          <a:srcRect/>
          <a:stretch/>
        </p:blipFill>
        <p:spPr>
          <a:xfrm>
            <a:off x="6979237" y="2134430"/>
            <a:ext cx="1823939" cy="1868424"/>
          </a:xfrm>
          <a:prstGeom prst="rect">
            <a:avLst/>
          </a:prstGeom>
        </p:spPr>
      </p:pic>
      <p:pic>
        <p:nvPicPr>
          <p:cNvPr id="7" name="Picture 6">
            <a:extLst>
              <a:ext uri="{FF2B5EF4-FFF2-40B4-BE49-F238E27FC236}">
                <a16:creationId xmlns:a16="http://schemas.microsoft.com/office/drawing/2014/main" id="{C7ECF1BB-1DB0-384B-A629-F6DB15183F37}"/>
              </a:ext>
            </a:extLst>
          </p:cNvPr>
          <p:cNvPicPr>
            <a:picLocks noChangeAspect="1"/>
          </p:cNvPicPr>
          <p:nvPr/>
        </p:nvPicPr>
        <p:blipFill>
          <a:blip r:embed="rId4"/>
          <a:srcRect/>
          <a:stretch/>
        </p:blipFill>
        <p:spPr>
          <a:xfrm>
            <a:off x="9252084" y="4096519"/>
            <a:ext cx="1575250" cy="1787302"/>
          </a:xfrm>
          <a:prstGeom prst="rect">
            <a:avLst/>
          </a:prstGeom>
        </p:spPr>
      </p:pic>
      <p:pic>
        <p:nvPicPr>
          <p:cNvPr id="10" name="Picture 9">
            <a:extLst>
              <a:ext uri="{FF2B5EF4-FFF2-40B4-BE49-F238E27FC236}">
                <a16:creationId xmlns:a16="http://schemas.microsoft.com/office/drawing/2014/main" id="{76344D1B-BB08-564B-8D95-322AC497855E}"/>
              </a:ext>
            </a:extLst>
          </p:cNvPr>
          <p:cNvPicPr>
            <a:picLocks noChangeAspect="1"/>
          </p:cNvPicPr>
          <p:nvPr/>
        </p:nvPicPr>
        <p:blipFill>
          <a:blip r:embed="rId5"/>
          <a:srcRect/>
          <a:stretch/>
        </p:blipFill>
        <p:spPr>
          <a:xfrm>
            <a:off x="7116344" y="4168359"/>
            <a:ext cx="1575250" cy="1706520"/>
          </a:xfrm>
          <a:prstGeom prst="rect">
            <a:avLst/>
          </a:prstGeom>
        </p:spPr>
      </p:pic>
      <p:sp>
        <p:nvSpPr>
          <p:cNvPr id="11" name="TextBox 10">
            <a:extLst>
              <a:ext uri="{FF2B5EF4-FFF2-40B4-BE49-F238E27FC236}">
                <a16:creationId xmlns:a16="http://schemas.microsoft.com/office/drawing/2014/main" id="{D64EEA58-7720-1942-A77A-3A37358E75A0}"/>
              </a:ext>
            </a:extLst>
          </p:cNvPr>
          <p:cNvSpPr txBox="1"/>
          <p:nvPr/>
        </p:nvSpPr>
        <p:spPr>
          <a:xfrm>
            <a:off x="1361770" y="4358980"/>
            <a:ext cx="1361270" cy="584775"/>
          </a:xfrm>
          <a:prstGeom prst="rect">
            <a:avLst/>
          </a:prstGeom>
          <a:noFill/>
        </p:spPr>
        <p:txBody>
          <a:bodyPr wrap="none" rtlCol="0">
            <a:spAutoFit/>
          </a:bodyPr>
          <a:lstStyle/>
          <a:p>
            <a:r>
              <a:rPr lang="en-US" altLang="zh-CN" sz="3200">
                <a:solidFill>
                  <a:schemeClr val="accent5">
                    <a:lumMod val="75000"/>
                  </a:schemeClr>
                </a:solidFill>
              </a:rPr>
              <a:t>UK</a:t>
            </a:r>
            <a:r>
              <a:rPr lang="zh-CN" altLang="en-US"/>
              <a:t>：</a:t>
            </a:r>
            <a:r>
              <a:rPr lang="en-US" altLang="zh-CN"/>
              <a:t>15%</a:t>
            </a:r>
          </a:p>
        </p:txBody>
      </p:sp>
      <p:pic>
        <p:nvPicPr>
          <p:cNvPr id="20" name="Picture 19">
            <a:extLst>
              <a:ext uri="{FF2B5EF4-FFF2-40B4-BE49-F238E27FC236}">
                <a16:creationId xmlns:a16="http://schemas.microsoft.com/office/drawing/2014/main" id="{E91AAFDE-DF06-FB4C-8E30-1FFE36B920B7}"/>
              </a:ext>
            </a:extLst>
          </p:cNvPr>
          <p:cNvPicPr>
            <a:picLocks noChangeAspect="1"/>
          </p:cNvPicPr>
          <p:nvPr/>
        </p:nvPicPr>
        <p:blipFill>
          <a:blip r:embed="rId6"/>
          <a:srcRect/>
          <a:stretch/>
        </p:blipFill>
        <p:spPr>
          <a:xfrm flipH="1">
            <a:off x="9034023" y="2134430"/>
            <a:ext cx="1926737" cy="1962089"/>
          </a:xfrm>
          <a:prstGeom prst="rect">
            <a:avLst/>
          </a:prstGeom>
        </p:spPr>
      </p:pic>
      <p:pic>
        <p:nvPicPr>
          <p:cNvPr id="22" name="Picture 21">
            <a:extLst>
              <a:ext uri="{FF2B5EF4-FFF2-40B4-BE49-F238E27FC236}">
                <a16:creationId xmlns:a16="http://schemas.microsoft.com/office/drawing/2014/main" id="{4D3D20DD-0ECC-FD43-8C2E-AE0EBC7235FA}"/>
              </a:ext>
            </a:extLst>
          </p:cNvPr>
          <p:cNvPicPr>
            <a:picLocks noChangeAspect="1"/>
          </p:cNvPicPr>
          <p:nvPr/>
        </p:nvPicPr>
        <p:blipFill>
          <a:blip r:embed="rId7"/>
          <a:srcRect/>
          <a:stretch/>
        </p:blipFill>
        <p:spPr>
          <a:xfrm>
            <a:off x="4839833" y="4228533"/>
            <a:ext cx="1804268" cy="1523274"/>
          </a:xfrm>
          <a:prstGeom prst="rect">
            <a:avLst/>
          </a:prstGeom>
        </p:spPr>
      </p:pic>
      <p:pic>
        <p:nvPicPr>
          <p:cNvPr id="26" name="Picture 25">
            <a:extLst>
              <a:ext uri="{FF2B5EF4-FFF2-40B4-BE49-F238E27FC236}">
                <a16:creationId xmlns:a16="http://schemas.microsoft.com/office/drawing/2014/main" id="{A95B990B-92AC-384A-BC46-08FC8B354368}"/>
              </a:ext>
            </a:extLst>
          </p:cNvPr>
          <p:cNvPicPr>
            <a:picLocks noChangeAspect="1"/>
          </p:cNvPicPr>
          <p:nvPr/>
        </p:nvPicPr>
        <p:blipFill>
          <a:blip r:embed="rId8"/>
          <a:srcRect/>
          <a:stretch/>
        </p:blipFill>
        <p:spPr>
          <a:xfrm>
            <a:off x="1361770" y="2230616"/>
            <a:ext cx="2628110" cy="1992449"/>
          </a:xfrm>
          <a:prstGeom prst="rect">
            <a:avLst/>
          </a:prstGeom>
        </p:spPr>
      </p:pic>
      <p:sp>
        <p:nvSpPr>
          <p:cNvPr id="27" name="TextBox 26">
            <a:extLst>
              <a:ext uri="{FF2B5EF4-FFF2-40B4-BE49-F238E27FC236}">
                <a16:creationId xmlns:a16="http://schemas.microsoft.com/office/drawing/2014/main" id="{A8A2BE15-89CD-5745-B975-4D3BE48459D4}"/>
              </a:ext>
            </a:extLst>
          </p:cNvPr>
          <p:cNvSpPr txBox="1"/>
          <p:nvPr/>
        </p:nvSpPr>
        <p:spPr>
          <a:xfrm>
            <a:off x="1585144" y="5088794"/>
            <a:ext cx="2694199" cy="369332"/>
          </a:xfrm>
          <a:prstGeom prst="rect">
            <a:avLst/>
          </a:prstGeom>
          <a:noFill/>
        </p:spPr>
        <p:txBody>
          <a:bodyPr wrap="none" rtlCol="0">
            <a:spAutoFit/>
          </a:bodyPr>
          <a:lstStyle/>
          <a:p>
            <a:r>
              <a:rPr lang="en-US"/>
              <a:t>Two</a:t>
            </a:r>
            <a:r>
              <a:rPr lang="zh-CN" altLang="en-US"/>
              <a:t> </a:t>
            </a:r>
            <a:r>
              <a:rPr lang="en-US" altLang="zh-CN"/>
              <a:t>animal</a:t>
            </a:r>
            <a:r>
              <a:rPr lang="zh-CN" altLang="en-US"/>
              <a:t> </a:t>
            </a:r>
            <a:r>
              <a:rPr lang="en-US" altLang="zh-CN"/>
              <a:t>and</a:t>
            </a:r>
            <a:r>
              <a:rPr lang="zh-CN" altLang="en-US"/>
              <a:t> </a:t>
            </a:r>
            <a:r>
              <a:rPr lang="en-US" altLang="zh-CN"/>
              <a:t>one</a:t>
            </a:r>
            <a:r>
              <a:rPr lang="zh-CN" altLang="en-US"/>
              <a:t> </a:t>
            </a:r>
            <a:r>
              <a:rPr lang="en-US" altLang="zh-CN"/>
              <a:t>shield.</a:t>
            </a:r>
            <a:endParaRPr lang="en-US"/>
          </a:p>
        </p:txBody>
      </p:sp>
      <p:sp>
        <p:nvSpPr>
          <p:cNvPr id="15" name="TextBox 14">
            <a:extLst>
              <a:ext uri="{FF2B5EF4-FFF2-40B4-BE49-F238E27FC236}">
                <a16:creationId xmlns:a16="http://schemas.microsoft.com/office/drawing/2014/main" id="{EB1743E3-11A6-314F-95F5-20B2BF203A40}"/>
              </a:ext>
            </a:extLst>
          </p:cNvPr>
          <p:cNvSpPr txBox="1"/>
          <p:nvPr/>
        </p:nvSpPr>
        <p:spPr>
          <a:xfrm>
            <a:off x="4317529" y="860587"/>
            <a:ext cx="7468832" cy="369332"/>
          </a:xfrm>
          <a:prstGeom prst="rect">
            <a:avLst/>
          </a:prstGeom>
          <a:noFill/>
        </p:spPr>
        <p:txBody>
          <a:bodyPr wrap="square" rtlCol="0">
            <a:spAutoFit/>
          </a:bodyPr>
          <a:lstStyle/>
          <a:p>
            <a:r>
              <a:rPr lang="en-US" altLang="zh-CN"/>
              <a:t>In</a:t>
            </a:r>
            <a:r>
              <a:rPr lang="zh-CN" altLang="en-US"/>
              <a:t> </a:t>
            </a:r>
            <a:r>
              <a:rPr lang="en-US" altLang="zh-CN"/>
              <a:t>some</a:t>
            </a:r>
            <a:r>
              <a:rPr lang="zh-CN" altLang="en-US"/>
              <a:t> </a:t>
            </a:r>
            <a:r>
              <a:rPr lang="en-US" altLang="zh-CN"/>
              <a:t>clusters,</a:t>
            </a:r>
            <a:r>
              <a:rPr lang="zh-CN" altLang="en-US"/>
              <a:t> </a:t>
            </a:r>
            <a:r>
              <a:rPr lang="en-US" altLang="zh-CN"/>
              <a:t>two</a:t>
            </a:r>
            <a:r>
              <a:rPr lang="zh-CN" altLang="en-US"/>
              <a:t> </a:t>
            </a:r>
            <a:r>
              <a:rPr lang="en-US" altLang="zh-CN"/>
              <a:t>countries</a:t>
            </a:r>
            <a:r>
              <a:rPr lang="zh-CN" altLang="en-US"/>
              <a:t> </a:t>
            </a:r>
            <a:r>
              <a:rPr lang="en-US" altLang="zh-CN"/>
              <a:t>share</a:t>
            </a:r>
            <a:r>
              <a:rPr lang="zh-CN" altLang="en-US"/>
              <a:t> </a:t>
            </a:r>
            <a:r>
              <a:rPr lang="en-US" altLang="zh-CN"/>
              <a:t>a</a:t>
            </a:r>
            <a:r>
              <a:rPr lang="zh-CN" altLang="en-US"/>
              <a:t> </a:t>
            </a:r>
            <a:r>
              <a:rPr lang="en-US" altLang="zh-CN"/>
              <a:t>common</a:t>
            </a:r>
            <a:r>
              <a:rPr lang="zh-CN" altLang="en-US"/>
              <a:t> </a:t>
            </a:r>
            <a:r>
              <a:rPr lang="en-US" altLang="zh-CN"/>
              <a:t>icon.</a:t>
            </a:r>
            <a:endParaRPr lang="en-US"/>
          </a:p>
        </p:txBody>
      </p:sp>
      <p:sp>
        <p:nvSpPr>
          <p:cNvPr id="13" name="TextBox 12">
            <a:extLst>
              <a:ext uri="{FF2B5EF4-FFF2-40B4-BE49-F238E27FC236}">
                <a16:creationId xmlns:a16="http://schemas.microsoft.com/office/drawing/2014/main" id="{D45187EF-8078-694E-B0AF-3E9EA09E5961}"/>
              </a:ext>
            </a:extLst>
          </p:cNvPr>
          <p:cNvSpPr txBox="1"/>
          <p:nvPr/>
        </p:nvSpPr>
        <p:spPr>
          <a:xfrm>
            <a:off x="2729421" y="4349856"/>
            <a:ext cx="2031325" cy="584775"/>
          </a:xfrm>
          <a:prstGeom prst="rect">
            <a:avLst/>
          </a:prstGeom>
          <a:noFill/>
        </p:spPr>
        <p:txBody>
          <a:bodyPr wrap="none" rtlCol="0">
            <a:spAutoFit/>
          </a:bodyPr>
          <a:lstStyle/>
          <a:p>
            <a:r>
              <a:rPr lang="en-US" altLang="zh-CN" sz="3200">
                <a:solidFill>
                  <a:schemeClr val="accent5">
                    <a:lumMod val="75000"/>
                  </a:schemeClr>
                </a:solidFill>
              </a:rPr>
              <a:t>Canada</a:t>
            </a:r>
            <a:r>
              <a:rPr lang="zh-CN" altLang="en-US"/>
              <a:t>：</a:t>
            </a:r>
            <a:r>
              <a:rPr lang="en-US" altLang="zh-CN"/>
              <a:t>13%</a:t>
            </a:r>
          </a:p>
        </p:txBody>
      </p:sp>
    </p:spTree>
    <p:extLst>
      <p:ext uri="{BB962C8B-B14F-4D97-AF65-F5344CB8AC3E}">
        <p14:creationId xmlns:p14="http://schemas.microsoft.com/office/powerpoint/2010/main" val="4101161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3" name="Picture 2" descr="A screenshot of a cell phone&#10;&#10;Description automatically generated">
            <a:extLst>
              <a:ext uri="{FF2B5EF4-FFF2-40B4-BE49-F238E27FC236}">
                <a16:creationId xmlns:a16="http://schemas.microsoft.com/office/drawing/2014/main" id="{B486C27F-8B46-4640-8BD7-4BC2CA92A976}"/>
              </a:ext>
            </a:extLst>
          </p:cNvPr>
          <p:cNvPicPr>
            <a:picLocks noChangeAspect="1"/>
          </p:cNvPicPr>
          <p:nvPr/>
        </p:nvPicPr>
        <p:blipFill>
          <a:blip r:embed="rId2"/>
          <a:stretch>
            <a:fillRect/>
          </a:stretch>
        </p:blipFill>
        <p:spPr>
          <a:xfrm>
            <a:off x="1660876" y="2096526"/>
            <a:ext cx="1742254" cy="1320855"/>
          </a:xfrm>
          <a:prstGeom prst="rect">
            <a:avLst/>
          </a:prstGeom>
        </p:spPr>
      </p:pic>
      <p:pic>
        <p:nvPicPr>
          <p:cNvPr id="6" name="Picture 5">
            <a:extLst>
              <a:ext uri="{FF2B5EF4-FFF2-40B4-BE49-F238E27FC236}">
                <a16:creationId xmlns:a16="http://schemas.microsoft.com/office/drawing/2014/main" id="{3BEB404E-7ADC-F940-83B0-31A6A596FD93}"/>
              </a:ext>
            </a:extLst>
          </p:cNvPr>
          <p:cNvPicPr>
            <a:picLocks noChangeAspect="1"/>
          </p:cNvPicPr>
          <p:nvPr/>
        </p:nvPicPr>
        <p:blipFill>
          <a:blip r:embed="rId3"/>
          <a:stretch>
            <a:fillRect/>
          </a:stretch>
        </p:blipFill>
        <p:spPr>
          <a:xfrm>
            <a:off x="3563815" y="2096525"/>
            <a:ext cx="1742255" cy="132085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CCD5715-9099-5C40-ABE8-A414CF088896}"/>
              </a:ext>
            </a:extLst>
          </p:cNvPr>
          <p:cNvPicPr>
            <a:picLocks noChangeAspect="1"/>
          </p:cNvPicPr>
          <p:nvPr/>
        </p:nvPicPr>
        <p:blipFill>
          <a:blip r:embed="rId4"/>
          <a:stretch>
            <a:fillRect/>
          </a:stretch>
        </p:blipFill>
        <p:spPr>
          <a:xfrm>
            <a:off x="5460832" y="2092035"/>
            <a:ext cx="1748177" cy="132534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335F9C4-E361-1642-A1B5-3C2FD020F83A}"/>
              </a:ext>
            </a:extLst>
          </p:cNvPr>
          <p:cNvPicPr>
            <a:picLocks noChangeAspect="1"/>
          </p:cNvPicPr>
          <p:nvPr/>
        </p:nvPicPr>
        <p:blipFill>
          <a:blip r:embed="rId5"/>
          <a:stretch>
            <a:fillRect/>
          </a:stretch>
        </p:blipFill>
        <p:spPr>
          <a:xfrm>
            <a:off x="7363771" y="2092035"/>
            <a:ext cx="1748177" cy="132534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B6DFC1C2-3337-964A-8EBE-5DAEE29B0C08}"/>
              </a:ext>
            </a:extLst>
          </p:cNvPr>
          <p:cNvPicPr>
            <a:picLocks noChangeAspect="1"/>
          </p:cNvPicPr>
          <p:nvPr/>
        </p:nvPicPr>
        <p:blipFill>
          <a:blip r:embed="rId6"/>
          <a:stretch>
            <a:fillRect/>
          </a:stretch>
        </p:blipFill>
        <p:spPr>
          <a:xfrm>
            <a:off x="9266706" y="2083052"/>
            <a:ext cx="1748178" cy="1325346"/>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853790ED-AD9D-FA4F-97AF-252FAC8AF895}"/>
              </a:ext>
            </a:extLst>
          </p:cNvPr>
          <p:cNvPicPr>
            <a:picLocks noChangeAspect="1"/>
          </p:cNvPicPr>
          <p:nvPr/>
        </p:nvPicPr>
        <p:blipFill>
          <a:blip r:embed="rId7"/>
          <a:stretch>
            <a:fillRect/>
          </a:stretch>
        </p:blipFill>
        <p:spPr>
          <a:xfrm>
            <a:off x="1654951" y="3471351"/>
            <a:ext cx="1748178" cy="1325347"/>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D19254B1-612A-9C4F-8079-253E1EB516FE}"/>
              </a:ext>
            </a:extLst>
          </p:cNvPr>
          <p:cNvPicPr>
            <a:picLocks noChangeAspect="1"/>
          </p:cNvPicPr>
          <p:nvPr/>
        </p:nvPicPr>
        <p:blipFill>
          <a:blip r:embed="rId8"/>
          <a:stretch>
            <a:fillRect/>
          </a:stretch>
        </p:blipFill>
        <p:spPr>
          <a:xfrm>
            <a:off x="3557890" y="3471351"/>
            <a:ext cx="1748178" cy="1325347"/>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E7A00852-4A79-BC4C-809A-FD4A65F97D18}"/>
              </a:ext>
            </a:extLst>
          </p:cNvPr>
          <p:cNvPicPr>
            <a:picLocks noChangeAspect="1"/>
          </p:cNvPicPr>
          <p:nvPr/>
        </p:nvPicPr>
        <p:blipFill>
          <a:blip r:embed="rId9"/>
          <a:stretch>
            <a:fillRect/>
          </a:stretch>
        </p:blipFill>
        <p:spPr>
          <a:xfrm>
            <a:off x="5460828" y="3468415"/>
            <a:ext cx="1748177" cy="1325346"/>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9664E5AC-BA33-AF49-82C3-176865B8B872}"/>
              </a:ext>
            </a:extLst>
          </p:cNvPr>
          <p:cNvPicPr>
            <a:picLocks noChangeAspect="1"/>
          </p:cNvPicPr>
          <p:nvPr/>
        </p:nvPicPr>
        <p:blipFill>
          <a:blip r:embed="rId10"/>
          <a:stretch>
            <a:fillRect/>
          </a:stretch>
        </p:blipFill>
        <p:spPr>
          <a:xfrm>
            <a:off x="7363765" y="3468414"/>
            <a:ext cx="1748179" cy="1325347"/>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EB813A90-A91F-8D40-B44D-BF6FB6E64FCF}"/>
              </a:ext>
            </a:extLst>
          </p:cNvPr>
          <p:cNvPicPr>
            <a:picLocks noChangeAspect="1"/>
          </p:cNvPicPr>
          <p:nvPr/>
        </p:nvPicPr>
        <p:blipFill>
          <a:blip r:embed="rId11"/>
          <a:stretch>
            <a:fillRect/>
          </a:stretch>
        </p:blipFill>
        <p:spPr>
          <a:xfrm>
            <a:off x="9260769" y="3468413"/>
            <a:ext cx="1748180" cy="1325348"/>
          </a:xfrm>
          <a:prstGeom prst="rect">
            <a:avLst/>
          </a:prstGeom>
        </p:spPr>
      </p:pic>
      <p:pic>
        <p:nvPicPr>
          <p:cNvPr id="30" name="Picture 29">
            <a:extLst>
              <a:ext uri="{FF2B5EF4-FFF2-40B4-BE49-F238E27FC236}">
                <a16:creationId xmlns:a16="http://schemas.microsoft.com/office/drawing/2014/main" id="{E0F2227C-F41A-8342-A585-0C71F80EB094}"/>
              </a:ext>
            </a:extLst>
          </p:cNvPr>
          <p:cNvPicPr>
            <a:picLocks noChangeAspect="1"/>
          </p:cNvPicPr>
          <p:nvPr/>
        </p:nvPicPr>
        <p:blipFill>
          <a:blip r:embed="rId12"/>
          <a:stretch>
            <a:fillRect/>
          </a:stretch>
        </p:blipFill>
        <p:spPr>
          <a:xfrm>
            <a:off x="9260777" y="4793761"/>
            <a:ext cx="1748181" cy="1325348"/>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5982926B-F9B2-F248-A071-0373C6F201E8}"/>
              </a:ext>
            </a:extLst>
          </p:cNvPr>
          <p:cNvPicPr>
            <a:picLocks noChangeAspect="1"/>
          </p:cNvPicPr>
          <p:nvPr/>
        </p:nvPicPr>
        <p:blipFill>
          <a:blip r:embed="rId13"/>
          <a:stretch>
            <a:fillRect/>
          </a:stretch>
        </p:blipFill>
        <p:spPr>
          <a:xfrm>
            <a:off x="5454904" y="4815441"/>
            <a:ext cx="1748182" cy="1325349"/>
          </a:xfrm>
          <a:prstGeom prst="rect">
            <a:avLst/>
          </a:prstGeom>
        </p:spPr>
      </p:pic>
      <p:pic>
        <p:nvPicPr>
          <p:cNvPr id="34" name="Picture 33">
            <a:extLst>
              <a:ext uri="{FF2B5EF4-FFF2-40B4-BE49-F238E27FC236}">
                <a16:creationId xmlns:a16="http://schemas.microsoft.com/office/drawing/2014/main" id="{DFA8CADD-714A-5844-92D3-C69CDFBF6E87}"/>
              </a:ext>
            </a:extLst>
          </p:cNvPr>
          <p:cNvPicPr>
            <a:picLocks noChangeAspect="1"/>
          </p:cNvPicPr>
          <p:nvPr/>
        </p:nvPicPr>
        <p:blipFill>
          <a:blip r:embed="rId14"/>
          <a:stretch>
            <a:fillRect/>
          </a:stretch>
        </p:blipFill>
        <p:spPr>
          <a:xfrm>
            <a:off x="3563822" y="4819935"/>
            <a:ext cx="1742254" cy="1320855"/>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081DAE46-22C7-2A43-8AF5-2D52E290AC43}"/>
              </a:ext>
            </a:extLst>
          </p:cNvPr>
          <p:cNvPicPr>
            <a:picLocks noChangeAspect="1"/>
          </p:cNvPicPr>
          <p:nvPr/>
        </p:nvPicPr>
        <p:blipFill>
          <a:blip r:embed="rId15"/>
          <a:stretch>
            <a:fillRect/>
          </a:stretch>
        </p:blipFill>
        <p:spPr>
          <a:xfrm>
            <a:off x="1654951" y="4844795"/>
            <a:ext cx="1742254" cy="1320855"/>
          </a:xfrm>
          <a:prstGeom prst="rect">
            <a:avLst/>
          </a:prstGeom>
        </p:spPr>
      </p:pic>
      <p:pic>
        <p:nvPicPr>
          <p:cNvPr id="38" name="Picture 37" descr="A screenshot of a cell phone&#10;&#10;Description automatically generated">
            <a:extLst>
              <a:ext uri="{FF2B5EF4-FFF2-40B4-BE49-F238E27FC236}">
                <a16:creationId xmlns:a16="http://schemas.microsoft.com/office/drawing/2014/main" id="{BFD85744-407C-FE47-B537-5AF3DB7EF996}"/>
              </a:ext>
            </a:extLst>
          </p:cNvPr>
          <p:cNvPicPr>
            <a:picLocks noChangeAspect="1"/>
          </p:cNvPicPr>
          <p:nvPr/>
        </p:nvPicPr>
        <p:blipFill>
          <a:blip r:embed="rId16"/>
          <a:stretch>
            <a:fillRect/>
          </a:stretch>
        </p:blipFill>
        <p:spPr>
          <a:xfrm>
            <a:off x="7351914" y="4815441"/>
            <a:ext cx="1748183" cy="1325350"/>
          </a:xfrm>
          <a:prstGeom prst="rect">
            <a:avLst/>
          </a:prstGeom>
        </p:spPr>
      </p:pic>
      <p:sp>
        <p:nvSpPr>
          <p:cNvPr id="19" name="TextBox 18">
            <a:extLst>
              <a:ext uri="{FF2B5EF4-FFF2-40B4-BE49-F238E27FC236}">
                <a16:creationId xmlns:a16="http://schemas.microsoft.com/office/drawing/2014/main" id="{0F8D3EFF-8B1B-7940-9222-7BA8AB09B223}"/>
              </a:ext>
            </a:extLst>
          </p:cNvPr>
          <p:cNvSpPr txBox="1"/>
          <p:nvPr/>
        </p:nvSpPr>
        <p:spPr>
          <a:xfrm>
            <a:off x="3494448" y="1024426"/>
            <a:ext cx="5834354" cy="707886"/>
          </a:xfrm>
          <a:prstGeom prst="rect">
            <a:avLst/>
          </a:prstGeom>
          <a:noFill/>
        </p:spPr>
        <p:txBody>
          <a:bodyPr wrap="none" rtlCol="0">
            <a:spAutoFit/>
          </a:bodyPr>
          <a:lstStyle/>
          <a:p>
            <a:r>
              <a:rPr lang="en-US" altLang="zh-CN"/>
              <a:t>Among</a:t>
            </a:r>
            <a:r>
              <a:rPr lang="zh-CN" altLang="en-US"/>
              <a:t> </a:t>
            </a:r>
            <a:r>
              <a:rPr lang="en-US" altLang="zh-CN"/>
              <a:t>those</a:t>
            </a:r>
            <a:r>
              <a:rPr lang="zh-CN" altLang="en-US"/>
              <a:t> </a:t>
            </a:r>
            <a:r>
              <a:rPr lang="en-US" altLang="zh-CN"/>
              <a:t>clusters,</a:t>
            </a:r>
            <a:r>
              <a:rPr lang="zh-CN" altLang="en-US"/>
              <a:t> </a:t>
            </a:r>
            <a:r>
              <a:rPr lang="en-US" altLang="zh-CN"/>
              <a:t>we</a:t>
            </a:r>
            <a:r>
              <a:rPr lang="zh-CN" altLang="en-US"/>
              <a:t> </a:t>
            </a:r>
            <a:r>
              <a:rPr lang="en-US" altLang="zh-CN"/>
              <a:t>found</a:t>
            </a:r>
            <a:r>
              <a:rPr lang="zh-CN" altLang="en-US"/>
              <a:t> </a:t>
            </a:r>
            <a:r>
              <a:rPr lang="en-US" altLang="zh-CN" sz="4000">
                <a:solidFill>
                  <a:schemeClr val="accent5">
                    <a:lumMod val="75000"/>
                  </a:schemeClr>
                </a:solidFill>
              </a:rPr>
              <a:t>3</a:t>
            </a:r>
            <a:r>
              <a:rPr lang="zh-CN" altLang="en-US"/>
              <a:t> </a:t>
            </a:r>
            <a:r>
              <a:rPr lang="en-US" altLang="zh-CN"/>
              <a:t>cluster</a:t>
            </a:r>
            <a:r>
              <a:rPr lang="zh-CN" altLang="en-US"/>
              <a:t> </a:t>
            </a:r>
            <a:r>
              <a:rPr lang="en-US" altLang="zh-CN"/>
              <a:t>most</a:t>
            </a:r>
            <a:r>
              <a:rPr lang="zh-CN" altLang="en-US"/>
              <a:t> </a:t>
            </a:r>
            <a:r>
              <a:rPr lang="en-US" altLang="zh-CN"/>
              <a:t>interesting.</a:t>
            </a:r>
            <a:endParaRPr lang="en-US"/>
          </a:p>
        </p:txBody>
      </p:sp>
      <p:sp>
        <p:nvSpPr>
          <p:cNvPr id="23" name="Rounded Rectangle 22">
            <a:extLst>
              <a:ext uri="{FF2B5EF4-FFF2-40B4-BE49-F238E27FC236}">
                <a16:creationId xmlns:a16="http://schemas.microsoft.com/office/drawing/2014/main" id="{8B363CBC-75B2-0543-A215-667D80E13653}"/>
              </a:ext>
            </a:extLst>
          </p:cNvPr>
          <p:cNvSpPr/>
          <p:nvPr/>
        </p:nvSpPr>
        <p:spPr>
          <a:xfrm>
            <a:off x="3711389" y="3560781"/>
            <a:ext cx="1527586" cy="1151068"/>
          </a:xfrm>
          <a:prstGeom prst="roundRect">
            <a:avLst/>
          </a:prstGeom>
          <a:solidFill>
            <a:srgbClr val="FF93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2942AF39-3798-CE4B-A9E1-CD40E336C210}"/>
              </a:ext>
            </a:extLst>
          </p:cNvPr>
          <p:cNvSpPr/>
          <p:nvPr/>
        </p:nvSpPr>
        <p:spPr>
          <a:xfrm>
            <a:off x="5626316" y="4880901"/>
            <a:ext cx="1527586" cy="1151068"/>
          </a:xfrm>
          <a:prstGeom prst="roundRect">
            <a:avLst/>
          </a:prstGeom>
          <a:solidFill>
            <a:srgbClr val="FF93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57A6206B-5EB6-3946-9BFB-2627A3BDAB6C}"/>
              </a:ext>
            </a:extLst>
          </p:cNvPr>
          <p:cNvSpPr/>
          <p:nvPr/>
        </p:nvSpPr>
        <p:spPr>
          <a:xfrm>
            <a:off x="7517093" y="4902581"/>
            <a:ext cx="1527586" cy="1151068"/>
          </a:xfrm>
          <a:prstGeom prst="roundRect">
            <a:avLst/>
          </a:prstGeom>
          <a:solidFill>
            <a:srgbClr val="FF93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974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sp>
        <p:nvSpPr>
          <p:cNvPr id="5" name="TextBox 4">
            <a:extLst>
              <a:ext uri="{FF2B5EF4-FFF2-40B4-BE49-F238E27FC236}">
                <a16:creationId xmlns:a16="http://schemas.microsoft.com/office/drawing/2014/main" id="{33D68174-DC76-684A-86A9-FFA8979DAC26}"/>
              </a:ext>
            </a:extLst>
          </p:cNvPr>
          <p:cNvSpPr txBox="1"/>
          <p:nvPr/>
        </p:nvSpPr>
        <p:spPr>
          <a:xfrm>
            <a:off x="7518828" y="1997839"/>
            <a:ext cx="4282647"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a:t>Have</a:t>
            </a:r>
            <a:r>
              <a:rPr lang="zh-CN" altLang="en-US"/>
              <a:t> </a:t>
            </a:r>
            <a:r>
              <a:rPr lang="en-US" altLang="zh-CN"/>
              <a:t>some</a:t>
            </a:r>
            <a:r>
              <a:rPr lang="zh-CN" altLang="en-US"/>
              <a:t> </a:t>
            </a:r>
            <a:r>
              <a:rPr lang="en-US" altLang="zh-CN"/>
              <a:t>similar</a:t>
            </a:r>
            <a:r>
              <a:rPr lang="zh-CN" altLang="en-US"/>
              <a:t> </a:t>
            </a:r>
            <a:r>
              <a:rPr lang="en-US" altLang="zh-CN"/>
              <a:t>icons.</a:t>
            </a:r>
            <a:r>
              <a:rPr lang="zh-CN" altLang="en-US"/>
              <a:t> </a:t>
            </a:r>
            <a:r>
              <a:rPr lang="en-US" altLang="zh-CN"/>
              <a:t>But</a:t>
            </a:r>
            <a:r>
              <a:rPr lang="zh-CN" altLang="en-US"/>
              <a:t> </a:t>
            </a:r>
            <a:r>
              <a:rPr lang="en-US" altLang="zh-CN"/>
              <a:t>can</a:t>
            </a:r>
            <a:r>
              <a:rPr lang="zh-CN" altLang="en-US"/>
              <a:t> </a:t>
            </a:r>
            <a:r>
              <a:rPr lang="en-US" altLang="zh-CN"/>
              <a:t>be</a:t>
            </a:r>
            <a:r>
              <a:rPr lang="zh-CN" altLang="en-US"/>
              <a:t> </a:t>
            </a:r>
            <a:r>
              <a:rPr lang="en-US" altLang="zh-CN"/>
              <a:t>divided</a:t>
            </a:r>
            <a:r>
              <a:rPr lang="zh-CN" altLang="en-US"/>
              <a:t> </a:t>
            </a:r>
            <a:r>
              <a:rPr lang="en-US" altLang="zh-CN"/>
              <a:t>into</a:t>
            </a:r>
            <a:r>
              <a:rPr lang="zh-CN" altLang="en-US"/>
              <a:t> </a:t>
            </a:r>
            <a:r>
              <a:rPr lang="en-US" altLang="zh-CN"/>
              <a:t>more</a:t>
            </a:r>
            <a:r>
              <a:rPr lang="zh-CN" altLang="en-US"/>
              <a:t> </a:t>
            </a:r>
            <a:r>
              <a:rPr lang="en-US" altLang="zh-CN"/>
              <a:t>smaller</a:t>
            </a:r>
            <a:r>
              <a:rPr lang="zh-CN" altLang="en-US"/>
              <a:t> </a:t>
            </a:r>
            <a:r>
              <a:rPr lang="en-US" altLang="zh-CN"/>
              <a:t>communities.</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solidFill>
                  <a:schemeClr val="accent1"/>
                </a:solidFill>
              </a:rPr>
              <a:t>Cluster</a:t>
            </a:r>
            <a:r>
              <a:rPr lang="zh-CN" altLang="en-US">
                <a:solidFill>
                  <a:schemeClr val="accent1"/>
                </a:solidFill>
              </a:rPr>
              <a:t> </a:t>
            </a:r>
            <a:r>
              <a:rPr lang="en-US" altLang="zh-CN">
                <a:solidFill>
                  <a:schemeClr val="accent1"/>
                </a:solidFill>
              </a:rPr>
              <a:t>6</a:t>
            </a:r>
            <a:r>
              <a:rPr lang="zh-CN" altLang="en-US">
                <a:solidFill>
                  <a:schemeClr val="accent1"/>
                </a:solidFill>
              </a:rPr>
              <a:t> </a:t>
            </a:r>
            <a:r>
              <a:rPr lang="en-US" altLang="zh-CN"/>
              <a:t>are</a:t>
            </a:r>
            <a:r>
              <a:rPr lang="zh-CN" altLang="en-US"/>
              <a:t> </a:t>
            </a:r>
            <a:r>
              <a:rPr lang="en-US" altLang="zh-CN"/>
              <a:t>mainly</a:t>
            </a:r>
            <a:r>
              <a:rPr lang="zh-CN" altLang="en-US"/>
              <a:t> </a:t>
            </a:r>
            <a:r>
              <a:rPr lang="en-US" altLang="zh-CN"/>
              <a:t>consists</a:t>
            </a:r>
            <a:r>
              <a:rPr lang="zh-CN" altLang="en-US"/>
              <a:t> </a:t>
            </a:r>
            <a:r>
              <a:rPr lang="en-US" altLang="zh-CN"/>
              <a:t>of</a:t>
            </a:r>
            <a:r>
              <a:rPr lang="zh-CN" altLang="en-US"/>
              <a:t> </a:t>
            </a:r>
            <a:r>
              <a:rPr lang="en-US" altLang="zh-CN"/>
              <a:t>Chinese</a:t>
            </a:r>
            <a:r>
              <a:rPr lang="zh-CN" altLang="en-US"/>
              <a:t> </a:t>
            </a:r>
            <a:r>
              <a:rPr lang="en-US" altLang="zh-CN"/>
              <a:t>Universities.</a:t>
            </a:r>
            <a:r>
              <a:rPr lang="zh-CN" altLang="en-US"/>
              <a:t> </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solidFill>
                  <a:srgbClr val="0070C0"/>
                </a:solidFill>
              </a:rPr>
              <a:t>Cluster</a:t>
            </a:r>
            <a:r>
              <a:rPr lang="zh-CN" altLang="en-US">
                <a:solidFill>
                  <a:srgbClr val="0070C0"/>
                </a:solidFill>
              </a:rPr>
              <a:t> </a:t>
            </a:r>
            <a:r>
              <a:rPr lang="en-US" altLang="zh-CN">
                <a:solidFill>
                  <a:srgbClr val="0070C0"/>
                </a:solidFill>
              </a:rPr>
              <a:t>14</a:t>
            </a:r>
            <a:r>
              <a:rPr lang="zh-CN" altLang="en-US">
                <a:solidFill>
                  <a:srgbClr val="0070C0"/>
                </a:solidFill>
              </a:rPr>
              <a:t> </a:t>
            </a:r>
            <a:r>
              <a:rPr lang="en-US" altLang="zh-CN"/>
              <a:t>are</a:t>
            </a:r>
            <a:r>
              <a:rPr lang="zh-CN" altLang="en-US"/>
              <a:t> </a:t>
            </a:r>
            <a:r>
              <a:rPr lang="en-US" altLang="zh-CN"/>
              <a:t>mainly</a:t>
            </a:r>
            <a:r>
              <a:rPr lang="zh-CN" altLang="en-US"/>
              <a:t> </a:t>
            </a:r>
            <a:r>
              <a:rPr lang="en-US" altLang="zh-CN"/>
              <a:t>American</a:t>
            </a:r>
            <a:r>
              <a:rPr lang="zh-CN" altLang="en-US"/>
              <a:t> </a:t>
            </a:r>
            <a:r>
              <a:rPr lang="en-US" altLang="zh-CN"/>
              <a:t>Universities.</a:t>
            </a:r>
            <a:r>
              <a:rPr lang="zh-CN" altLang="en-US"/>
              <a:t> </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solidFill>
                  <a:srgbClr val="FF0000"/>
                </a:solidFill>
              </a:rPr>
              <a:t>Cluster</a:t>
            </a:r>
            <a:r>
              <a:rPr lang="zh-CN" altLang="en-US">
                <a:solidFill>
                  <a:srgbClr val="FF0000"/>
                </a:solidFill>
              </a:rPr>
              <a:t> </a:t>
            </a:r>
            <a:r>
              <a:rPr lang="en-US" altLang="zh-CN">
                <a:solidFill>
                  <a:srgbClr val="FF0000"/>
                </a:solidFill>
              </a:rPr>
              <a:t>15</a:t>
            </a:r>
            <a:r>
              <a:rPr lang="zh-CN" altLang="en-US">
                <a:solidFill>
                  <a:srgbClr val="FF0000"/>
                </a:solidFill>
              </a:rPr>
              <a:t> </a:t>
            </a:r>
            <a:r>
              <a:rPr lang="en-US" altLang="zh-CN"/>
              <a:t>is</a:t>
            </a:r>
            <a:r>
              <a:rPr lang="zh-CN" altLang="en-US"/>
              <a:t> </a:t>
            </a:r>
            <a:r>
              <a:rPr lang="en-US" altLang="zh-CN"/>
              <a:t>almost</a:t>
            </a:r>
            <a:r>
              <a:rPr lang="zh-CN" altLang="en-US"/>
              <a:t> </a:t>
            </a:r>
            <a:r>
              <a:rPr lang="en-US" altLang="zh-CN"/>
              <a:t>evenly</a:t>
            </a:r>
            <a:r>
              <a:rPr lang="zh-CN" altLang="en-US"/>
              <a:t> </a:t>
            </a:r>
            <a:r>
              <a:rPr lang="en-US" altLang="zh-CN"/>
              <a:t>distributed,</a:t>
            </a:r>
            <a:r>
              <a:rPr lang="zh-CN" altLang="en-US"/>
              <a:t> </a:t>
            </a:r>
            <a:r>
              <a:rPr lang="en-US" altLang="zh-CN"/>
              <a:t>but</a:t>
            </a:r>
            <a:r>
              <a:rPr lang="zh-CN" altLang="en-US"/>
              <a:t> </a:t>
            </a:r>
            <a:r>
              <a:rPr lang="en-US" altLang="zh-CN"/>
              <a:t>the</a:t>
            </a:r>
            <a:r>
              <a:rPr lang="zh-CN" altLang="en-US"/>
              <a:t> </a:t>
            </a:r>
            <a:r>
              <a:rPr lang="en-US" altLang="zh-CN"/>
              <a:t>logos</a:t>
            </a:r>
            <a:r>
              <a:rPr lang="zh-CN" altLang="en-US"/>
              <a:t> </a:t>
            </a:r>
            <a:r>
              <a:rPr lang="en-US" altLang="zh-CN"/>
              <a:t>inside</a:t>
            </a:r>
            <a:r>
              <a:rPr lang="zh-CN" altLang="en-US"/>
              <a:t> </a:t>
            </a:r>
            <a:r>
              <a:rPr lang="en-US" altLang="zh-CN"/>
              <a:t>are</a:t>
            </a:r>
            <a:r>
              <a:rPr lang="zh-CN" altLang="en-US"/>
              <a:t> </a:t>
            </a:r>
            <a:r>
              <a:rPr lang="en-US" altLang="zh-CN"/>
              <a:t>very</a:t>
            </a:r>
            <a:r>
              <a:rPr lang="zh-CN" altLang="en-US"/>
              <a:t> </a:t>
            </a:r>
            <a:r>
              <a:rPr lang="en-US" altLang="zh-CN"/>
              <a:t>strange…</a:t>
            </a:r>
          </a:p>
          <a:p>
            <a:pPr marL="285750" indent="-285750">
              <a:buFont typeface="Arial" panose="020B0604020202020204" pitchFamily="34" charset="0"/>
              <a:buChar char="•"/>
            </a:pPr>
            <a:endParaRPr lang="en-US" altLang="zh-CN"/>
          </a:p>
        </p:txBody>
      </p:sp>
      <p:pic>
        <p:nvPicPr>
          <p:cNvPr id="10" name="Picture 9" descr="A screenshot of a cell phone&#10;&#10;Description automatically generated">
            <a:extLst>
              <a:ext uri="{FF2B5EF4-FFF2-40B4-BE49-F238E27FC236}">
                <a16:creationId xmlns:a16="http://schemas.microsoft.com/office/drawing/2014/main" id="{162CC654-ACC6-9C46-9F24-975607D5F3CF}"/>
              </a:ext>
            </a:extLst>
          </p:cNvPr>
          <p:cNvPicPr>
            <a:picLocks noChangeAspect="1"/>
          </p:cNvPicPr>
          <p:nvPr/>
        </p:nvPicPr>
        <p:blipFill>
          <a:blip r:embed="rId2"/>
          <a:stretch>
            <a:fillRect/>
          </a:stretch>
        </p:blipFill>
        <p:spPr>
          <a:xfrm>
            <a:off x="970111" y="1781965"/>
            <a:ext cx="6548717" cy="4805055"/>
          </a:xfrm>
          <a:prstGeom prst="rect">
            <a:avLst/>
          </a:prstGeom>
        </p:spPr>
      </p:pic>
      <p:sp>
        <p:nvSpPr>
          <p:cNvPr id="14" name="TextBox 13">
            <a:extLst>
              <a:ext uri="{FF2B5EF4-FFF2-40B4-BE49-F238E27FC236}">
                <a16:creationId xmlns:a16="http://schemas.microsoft.com/office/drawing/2014/main" id="{8A60DBAB-F1EE-504F-B310-410E63718EFA}"/>
              </a:ext>
            </a:extLst>
          </p:cNvPr>
          <p:cNvSpPr txBox="1"/>
          <p:nvPr/>
        </p:nvSpPr>
        <p:spPr>
          <a:xfrm>
            <a:off x="3494448" y="1024426"/>
            <a:ext cx="5834354" cy="707886"/>
          </a:xfrm>
          <a:prstGeom prst="rect">
            <a:avLst/>
          </a:prstGeom>
          <a:noFill/>
        </p:spPr>
        <p:txBody>
          <a:bodyPr wrap="none" rtlCol="0">
            <a:spAutoFit/>
          </a:bodyPr>
          <a:lstStyle/>
          <a:p>
            <a:r>
              <a:rPr lang="en-US" altLang="zh-CN"/>
              <a:t>Among</a:t>
            </a:r>
            <a:r>
              <a:rPr lang="zh-CN" altLang="en-US"/>
              <a:t> </a:t>
            </a:r>
            <a:r>
              <a:rPr lang="en-US" altLang="zh-CN"/>
              <a:t>those</a:t>
            </a:r>
            <a:r>
              <a:rPr lang="zh-CN" altLang="en-US"/>
              <a:t> </a:t>
            </a:r>
            <a:r>
              <a:rPr lang="en-US" altLang="zh-CN"/>
              <a:t>clusters,</a:t>
            </a:r>
            <a:r>
              <a:rPr lang="zh-CN" altLang="en-US"/>
              <a:t> </a:t>
            </a:r>
            <a:r>
              <a:rPr lang="en-US" altLang="zh-CN"/>
              <a:t>we</a:t>
            </a:r>
            <a:r>
              <a:rPr lang="zh-CN" altLang="en-US"/>
              <a:t> </a:t>
            </a:r>
            <a:r>
              <a:rPr lang="en-US" altLang="zh-CN"/>
              <a:t>found</a:t>
            </a:r>
            <a:r>
              <a:rPr lang="zh-CN" altLang="en-US"/>
              <a:t> </a:t>
            </a:r>
            <a:r>
              <a:rPr lang="en-US" altLang="zh-CN" sz="4000">
                <a:solidFill>
                  <a:schemeClr val="accent5">
                    <a:lumMod val="75000"/>
                  </a:schemeClr>
                </a:solidFill>
              </a:rPr>
              <a:t>3</a:t>
            </a:r>
            <a:r>
              <a:rPr lang="zh-CN" altLang="en-US"/>
              <a:t> </a:t>
            </a:r>
            <a:r>
              <a:rPr lang="en-US" altLang="zh-CN"/>
              <a:t>cluster</a:t>
            </a:r>
            <a:r>
              <a:rPr lang="zh-CN" altLang="en-US"/>
              <a:t> </a:t>
            </a:r>
            <a:r>
              <a:rPr lang="en-US" altLang="zh-CN"/>
              <a:t>most</a:t>
            </a:r>
            <a:r>
              <a:rPr lang="zh-CN" altLang="en-US"/>
              <a:t> </a:t>
            </a:r>
            <a:r>
              <a:rPr lang="en-US" altLang="zh-CN"/>
              <a:t>interesting.</a:t>
            </a:r>
            <a:endParaRPr lang="en-US"/>
          </a:p>
        </p:txBody>
      </p:sp>
      <p:sp>
        <p:nvSpPr>
          <p:cNvPr id="15" name="TextBox 14">
            <a:extLst>
              <a:ext uri="{FF2B5EF4-FFF2-40B4-BE49-F238E27FC236}">
                <a16:creationId xmlns:a16="http://schemas.microsoft.com/office/drawing/2014/main" id="{CE1B5FDD-01EC-5648-9167-2E3161D6BD11}"/>
              </a:ext>
            </a:extLst>
          </p:cNvPr>
          <p:cNvSpPr txBox="1"/>
          <p:nvPr/>
        </p:nvSpPr>
        <p:spPr>
          <a:xfrm>
            <a:off x="7700962" y="5202632"/>
            <a:ext cx="3886201" cy="1107996"/>
          </a:xfrm>
          <a:prstGeom prst="rect">
            <a:avLst/>
          </a:prstGeom>
          <a:noFill/>
        </p:spPr>
        <p:txBody>
          <a:bodyPr wrap="square" rtlCol="0">
            <a:spAutoFit/>
          </a:bodyPr>
          <a:lstStyle/>
          <a:p>
            <a:r>
              <a:rPr lang="en-US" altLang="zh-CN"/>
              <a:t>We</a:t>
            </a:r>
            <a:r>
              <a:rPr lang="zh-CN" altLang="en-US"/>
              <a:t> </a:t>
            </a:r>
            <a:r>
              <a:rPr lang="en-US" altLang="zh-CN"/>
              <a:t>decide</a:t>
            </a:r>
            <a:r>
              <a:rPr lang="zh-CN" altLang="en-US"/>
              <a:t> </a:t>
            </a:r>
            <a:r>
              <a:rPr lang="en-US" altLang="zh-CN"/>
              <a:t>to</a:t>
            </a:r>
            <a:r>
              <a:rPr lang="zh-CN" altLang="en-US"/>
              <a:t> </a:t>
            </a:r>
            <a:r>
              <a:rPr lang="en-US" altLang="zh-CN"/>
              <a:t>do</a:t>
            </a:r>
            <a:r>
              <a:rPr lang="zh-CN" altLang="en-US"/>
              <a:t> </a:t>
            </a:r>
            <a:r>
              <a:rPr lang="en-US" altLang="zh-CN" sz="2400">
                <a:solidFill>
                  <a:schemeClr val="accent5">
                    <a:lumMod val="75000"/>
                  </a:schemeClr>
                </a:solidFill>
              </a:rPr>
              <a:t>Community</a:t>
            </a:r>
            <a:r>
              <a:rPr lang="zh-CN" altLang="en-US" sz="2400">
                <a:solidFill>
                  <a:schemeClr val="accent5">
                    <a:lumMod val="75000"/>
                  </a:schemeClr>
                </a:solidFill>
              </a:rPr>
              <a:t> </a:t>
            </a:r>
            <a:r>
              <a:rPr lang="en-US" altLang="zh-CN" sz="2400">
                <a:solidFill>
                  <a:schemeClr val="accent5">
                    <a:lumMod val="75000"/>
                  </a:schemeClr>
                </a:solidFill>
              </a:rPr>
              <a:t>Detection</a:t>
            </a:r>
            <a:r>
              <a:rPr lang="zh-CN" altLang="en-US" sz="2400"/>
              <a:t> </a:t>
            </a:r>
            <a:r>
              <a:rPr lang="en-US" altLang="zh-CN"/>
              <a:t>separately</a:t>
            </a:r>
            <a:r>
              <a:rPr lang="zh-CN" altLang="en-US"/>
              <a:t> </a:t>
            </a:r>
            <a:r>
              <a:rPr lang="en-US" altLang="zh-CN"/>
              <a:t>within</a:t>
            </a:r>
            <a:r>
              <a:rPr lang="zh-CN" altLang="en-US"/>
              <a:t> </a:t>
            </a:r>
            <a:r>
              <a:rPr lang="en-US" altLang="zh-CN"/>
              <a:t>this</a:t>
            </a:r>
            <a:r>
              <a:rPr lang="zh-CN" altLang="en-US"/>
              <a:t> </a:t>
            </a:r>
            <a:r>
              <a:rPr lang="en-US" altLang="zh-CN"/>
              <a:t>clusters.</a:t>
            </a:r>
            <a:endParaRPr lang="en-US"/>
          </a:p>
        </p:txBody>
      </p:sp>
    </p:spTree>
    <p:extLst>
      <p:ext uri="{BB962C8B-B14F-4D97-AF65-F5344CB8AC3E}">
        <p14:creationId xmlns:p14="http://schemas.microsoft.com/office/powerpoint/2010/main" val="1641168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Clustering</a:t>
            </a:r>
            <a:r>
              <a:rPr lang="zh-CN" altLang="en-US" sz="4400"/>
              <a:t> </a:t>
            </a:r>
            <a:r>
              <a:rPr lang="en-US" altLang="zh-CN" sz="4400"/>
              <a:t>Result</a:t>
            </a:r>
            <a:endParaRPr lang="en-US" sz="4400"/>
          </a:p>
        </p:txBody>
      </p:sp>
      <p:pic>
        <p:nvPicPr>
          <p:cNvPr id="10" name="Picture 9" descr="A screenshot of a cell phone&#10;&#10;Description automatically generated">
            <a:extLst>
              <a:ext uri="{FF2B5EF4-FFF2-40B4-BE49-F238E27FC236}">
                <a16:creationId xmlns:a16="http://schemas.microsoft.com/office/drawing/2014/main" id="{162CC654-ACC6-9C46-9F24-975607D5F3CF}"/>
              </a:ext>
            </a:extLst>
          </p:cNvPr>
          <p:cNvPicPr>
            <a:picLocks noChangeAspect="1"/>
          </p:cNvPicPr>
          <p:nvPr/>
        </p:nvPicPr>
        <p:blipFill>
          <a:blip r:embed="rId2"/>
          <a:stretch>
            <a:fillRect/>
          </a:stretch>
        </p:blipFill>
        <p:spPr>
          <a:xfrm>
            <a:off x="1144799" y="2267741"/>
            <a:ext cx="4533411" cy="3326344"/>
          </a:xfrm>
          <a:prstGeom prst="rect">
            <a:avLst/>
          </a:prstGeom>
        </p:spPr>
      </p:pic>
      <p:pic>
        <p:nvPicPr>
          <p:cNvPr id="7" name="Picture 6" descr="A close up of a logo&#10;&#10;Description automatically generated">
            <a:extLst>
              <a:ext uri="{FF2B5EF4-FFF2-40B4-BE49-F238E27FC236}">
                <a16:creationId xmlns:a16="http://schemas.microsoft.com/office/drawing/2014/main" id="{039BC598-A9D2-E541-B72A-172BC95BAF00}"/>
              </a:ext>
            </a:extLst>
          </p:cNvPr>
          <p:cNvPicPr>
            <a:picLocks noChangeAspect="1"/>
          </p:cNvPicPr>
          <p:nvPr/>
        </p:nvPicPr>
        <p:blipFill>
          <a:blip r:embed="rId3"/>
          <a:stretch>
            <a:fillRect/>
          </a:stretch>
        </p:blipFill>
        <p:spPr>
          <a:xfrm>
            <a:off x="6177840" y="4244126"/>
            <a:ext cx="3988259" cy="2699917"/>
          </a:xfrm>
          <a:prstGeom prst="rect">
            <a:avLst/>
          </a:prstGeom>
        </p:spPr>
      </p:pic>
      <p:cxnSp>
        <p:nvCxnSpPr>
          <p:cNvPr id="3" name="Straight Arrow Connector 2">
            <a:extLst>
              <a:ext uri="{FF2B5EF4-FFF2-40B4-BE49-F238E27FC236}">
                <a16:creationId xmlns:a16="http://schemas.microsoft.com/office/drawing/2014/main" id="{2E9097D3-7761-AD4B-889F-7ABF7BA4A0FD}"/>
              </a:ext>
            </a:extLst>
          </p:cNvPr>
          <p:cNvCxnSpPr>
            <a:cxnSpLocks/>
          </p:cNvCxnSpPr>
          <p:nvPr/>
        </p:nvCxnSpPr>
        <p:spPr>
          <a:xfrm>
            <a:off x="5217318" y="4799803"/>
            <a:ext cx="1426370" cy="7942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1" name="Picture 10">
            <a:extLst>
              <a:ext uri="{FF2B5EF4-FFF2-40B4-BE49-F238E27FC236}">
                <a16:creationId xmlns:a16="http://schemas.microsoft.com/office/drawing/2014/main" id="{DD9FF810-01E2-3140-AD7B-DE79F52CC87B}"/>
              </a:ext>
            </a:extLst>
          </p:cNvPr>
          <p:cNvPicPr>
            <a:picLocks noChangeAspect="1"/>
          </p:cNvPicPr>
          <p:nvPr/>
        </p:nvPicPr>
        <p:blipFill>
          <a:blip r:embed="rId4"/>
          <a:srcRect/>
          <a:stretch/>
        </p:blipFill>
        <p:spPr>
          <a:xfrm>
            <a:off x="5678210" y="0"/>
            <a:ext cx="4004876" cy="2699916"/>
          </a:xfrm>
          <a:prstGeom prst="rect">
            <a:avLst/>
          </a:prstGeom>
        </p:spPr>
      </p:pic>
      <p:cxnSp>
        <p:nvCxnSpPr>
          <p:cNvPr id="12" name="Straight Arrow Connector 11">
            <a:extLst>
              <a:ext uri="{FF2B5EF4-FFF2-40B4-BE49-F238E27FC236}">
                <a16:creationId xmlns:a16="http://schemas.microsoft.com/office/drawing/2014/main" id="{1775FF44-DF55-A84A-8929-EDC9166798E6}"/>
              </a:ext>
            </a:extLst>
          </p:cNvPr>
          <p:cNvCxnSpPr>
            <a:cxnSpLocks/>
          </p:cNvCxnSpPr>
          <p:nvPr/>
        </p:nvCxnSpPr>
        <p:spPr>
          <a:xfrm flipV="1">
            <a:off x="4757738" y="2088811"/>
            <a:ext cx="1756054" cy="86372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7" name="Picture 16">
            <a:extLst>
              <a:ext uri="{FF2B5EF4-FFF2-40B4-BE49-F238E27FC236}">
                <a16:creationId xmlns:a16="http://schemas.microsoft.com/office/drawing/2014/main" id="{303B23F4-C147-3943-A24A-92586D4A0E25}"/>
              </a:ext>
            </a:extLst>
          </p:cNvPr>
          <p:cNvPicPr>
            <a:picLocks noChangeAspect="1"/>
          </p:cNvPicPr>
          <p:nvPr/>
        </p:nvPicPr>
        <p:blipFill>
          <a:blip r:embed="rId5"/>
          <a:srcRect/>
          <a:stretch/>
        </p:blipFill>
        <p:spPr>
          <a:xfrm>
            <a:off x="8440459" y="1889208"/>
            <a:ext cx="4004877" cy="2699917"/>
          </a:xfrm>
          <a:prstGeom prst="rect">
            <a:avLst/>
          </a:prstGeom>
        </p:spPr>
      </p:pic>
      <p:cxnSp>
        <p:nvCxnSpPr>
          <p:cNvPr id="18" name="Straight Arrow Connector 17">
            <a:extLst>
              <a:ext uri="{FF2B5EF4-FFF2-40B4-BE49-F238E27FC236}">
                <a16:creationId xmlns:a16="http://schemas.microsoft.com/office/drawing/2014/main" id="{365A1F9C-7762-D243-8916-B87CFCAB5319}"/>
              </a:ext>
            </a:extLst>
          </p:cNvPr>
          <p:cNvCxnSpPr>
            <a:cxnSpLocks/>
          </p:cNvCxnSpPr>
          <p:nvPr/>
        </p:nvCxnSpPr>
        <p:spPr>
          <a:xfrm flipV="1">
            <a:off x="3400425" y="3343717"/>
            <a:ext cx="5629275" cy="5853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9175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E887-2242-B047-B4DD-0D94E60D01E8}"/>
              </a:ext>
            </a:extLst>
          </p:cNvPr>
          <p:cNvSpPr>
            <a:spLocks noGrp="1"/>
          </p:cNvSpPr>
          <p:nvPr>
            <p:ph type="title"/>
          </p:nvPr>
        </p:nvSpPr>
        <p:spPr/>
        <p:txBody>
          <a:bodyPr/>
          <a:lstStyle/>
          <a:p>
            <a:r>
              <a:rPr lang="en-US">
                <a:ea typeface="+mj-lt"/>
                <a:cs typeface="+mj-lt"/>
              </a:rPr>
              <a:t>Community Detection</a:t>
            </a:r>
            <a:endParaRPr lang="zh-CN" altLang="en-US"/>
          </a:p>
        </p:txBody>
      </p:sp>
      <p:sp>
        <p:nvSpPr>
          <p:cNvPr id="3" name="Text Placeholder 2">
            <a:extLst>
              <a:ext uri="{FF2B5EF4-FFF2-40B4-BE49-F238E27FC236}">
                <a16:creationId xmlns:a16="http://schemas.microsoft.com/office/drawing/2014/main" id="{9A649F61-EB25-2B44-AC92-F2EAEA543FA6}"/>
              </a:ext>
            </a:extLst>
          </p:cNvPr>
          <p:cNvSpPr>
            <a:spLocks noGrp="1"/>
          </p:cNvSpPr>
          <p:nvPr>
            <p:ph type="body" idx="1"/>
          </p:nvPr>
        </p:nvSpPr>
        <p:spPr/>
        <p:txBody>
          <a:bodyPr vert="horz" lIns="91440" tIns="45720" rIns="91440" bIns="45720" rtlCol="0" anchor="t">
            <a:normAutofit/>
          </a:bodyPr>
          <a:lstStyle/>
          <a:p>
            <a:r>
              <a:rPr lang="en-US" altLang="zh-CN">
                <a:ea typeface="华文中宋"/>
              </a:rPr>
              <a:t>Within</a:t>
            </a:r>
            <a:r>
              <a:rPr lang="zh-CN" altLang="en-US">
                <a:ea typeface="华文中宋"/>
              </a:rPr>
              <a:t> </a:t>
            </a:r>
            <a:r>
              <a:rPr lang="en-US" altLang="zh-CN">
                <a:ea typeface="华文中宋"/>
              </a:rPr>
              <a:t>cluster</a:t>
            </a:r>
          </a:p>
        </p:txBody>
      </p:sp>
    </p:spTree>
    <p:extLst>
      <p:ext uri="{BB962C8B-B14F-4D97-AF65-F5344CB8AC3E}">
        <p14:creationId xmlns:p14="http://schemas.microsoft.com/office/powerpoint/2010/main" val="1756094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88C507D3-93D4-CB4E-B638-23BF05910C40}"/>
              </a:ext>
            </a:extLst>
          </p:cNvPr>
          <p:cNvSpPr>
            <a:spLocks noGrp="1"/>
          </p:cNvSpPr>
          <p:nvPr>
            <p:ph type="title"/>
          </p:nvPr>
        </p:nvSpPr>
        <p:spPr>
          <a:xfrm>
            <a:off x="37251" y="351508"/>
            <a:ext cx="4035476" cy="2384549"/>
          </a:xfrm>
        </p:spPr>
        <p:txBody>
          <a:bodyPr vert="horz" lIns="91440" tIns="45720" rIns="91440" bIns="45720" rtlCol="0" anchor="ctr">
            <a:normAutofit/>
          </a:bodyPr>
          <a:lstStyle/>
          <a:p>
            <a:pPr algn="ctr"/>
            <a:r>
              <a:rPr lang="en-US" sz="4400" spc="800">
                <a:solidFill>
                  <a:srgbClr val="2A1A00"/>
                </a:solidFill>
              </a:rPr>
              <a:t>motivation</a:t>
            </a:r>
          </a:p>
        </p:txBody>
      </p:sp>
      <p:sp>
        <p:nvSpPr>
          <p:cNvPr id="5" name="TextBox 4">
            <a:extLst>
              <a:ext uri="{FF2B5EF4-FFF2-40B4-BE49-F238E27FC236}">
                <a16:creationId xmlns:a16="http://schemas.microsoft.com/office/drawing/2014/main" id="{AFE6A8F5-6A87-AD4C-8F57-A8C6D2C3395D}"/>
              </a:ext>
            </a:extLst>
          </p:cNvPr>
          <p:cNvSpPr txBox="1"/>
          <p:nvPr/>
        </p:nvSpPr>
        <p:spPr>
          <a:xfrm>
            <a:off x="237989" y="4048108"/>
            <a:ext cx="3633999" cy="1384995"/>
          </a:xfrm>
          <a:prstGeom prst="rect">
            <a:avLst/>
          </a:prstGeom>
          <a:noFill/>
        </p:spPr>
        <p:txBody>
          <a:bodyPr wrap="square" rtlCol="0">
            <a:spAutoFit/>
          </a:bodyPr>
          <a:lstStyle/>
          <a:p>
            <a:r>
              <a:rPr lang="en-US" altLang="zh-CN" sz="2800"/>
              <a:t>For</a:t>
            </a:r>
            <a:r>
              <a:rPr lang="zh-CN" altLang="en-US" sz="2800"/>
              <a:t> </a:t>
            </a:r>
            <a:r>
              <a:rPr lang="en-US" altLang="zh-CN" sz="2800"/>
              <a:t>me…..</a:t>
            </a:r>
          </a:p>
          <a:p>
            <a:endParaRPr lang="en-US" altLang="zh-CN" sz="2800"/>
          </a:p>
          <a:p>
            <a:r>
              <a:rPr lang="en-US" altLang="zh-CN" sz="2800"/>
              <a:t>Of</a:t>
            </a:r>
            <a:r>
              <a:rPr lang="zh-CN" altLang="en-US" sz="2800"/>
              <a:t> </a:t>
            </a:r>
            <a:r>
              <a:rPr lang="en-US" altLang="zh-CN" sz="2800"/>
              <a:t>course</a:t>
            </a:r>
            <a:r>
              <a:rPr lang="zh-CN" altLang="en-US" sz="2800"/>
              <a:t> </a:t>
            </a:r>
            <a:r>
              <a:rPr lang="en-US" altLang="zh-CN" sz="2800"/>
              <a:t>!!!</a:t>
            </a:r>
          </a:p>
        </p:txBody>
      </p:sp>
      <p:pic>
        <p:nvPicPr>
          <p:cNvPr id="15" name="Picture 14">
            <a:extLst>
              <a:ext uri="{FF2B5EF4-FFF2-40B4-BE49-F238E27FC236}">
                <a16:creationId xmlns:a16="http://schemas.microsoft.com/office/drawing/2014/main" id="{15C17AED-CA79-7040-889C-C0D7DF7A345E}"/>
              </a:ext>
            </a:extLst>
          </p:cNvPr>
          <p:cNvPicPr>
            <a:picLocks noChangeAspect="1"/>
          </p:cNvPicPr>
          <p:nvPr/>
        </p:nvPicPr>
        <p:blipFill rotWithShape="1">
          <a:blip r:embed="rId2"/>
          <a:srcRect b="1977"/>
          <a:stretch/>
        </p:blipFill>
        <p:spPr>
          <a:xfrm>
            <a:off x="5219781" y="2207568"/>
            <a:ext cx="2441284" cy="2262834"/>
          </a:xfrm>
          <a:prstGeom prst="rect">
            <a:avLst/>
          </a:prstGeom>
        </p:spPr>
      </p:pic>
      <p:sp>
        <p:nvSpPr>
          <p:cNvPr id="16" name="Down Arrow 15">
            <a:extLst>
              <a:ext uri="{FF2B5EF4-FFF2-40B4-BE49-F238E27FC236}">
                <a16:creationId xmlns:a16="http://schemas.microsoft.com/office/drawing/2014/main" id="{74F5914F-897C-CF4E-B472-32B179834319}"/>
              </a:ext>
            </a:extLst>
          </p:cNvPr>
          <p:cNvSpPr/>
          <p:nvPr/>
        </p:nvSpPr>
        <p:spPr>
          <a:xfrm rot="16200000">
            <a:off x="8313154" y="2711592"/>
            <a:ext cx="426863" cy="1387826"/>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16C45D-B727-F447-ACD5-E9D740E98421}"/>
              </a:ext>
            </a:extLst>
          </p:cNvPr>
          <p:cNvPicPr>
            <a:picLocks noChangeAspect="1"/>
          </p:cNvPicPr>
          <p:nvPr/>
        </p:nvPicPr>
        <p:blipFill rotWithShape="1">
          <a:blip r:embed="rId3"/>
          <a:srcRect l="3076" t="-1" b="2049"/>
          <a:stretch/>
        </p:blipFill>
        <p:spPr>
          <a:xfrm>
            <a:off x="9329285" y="2042293"/>
            <a:ext cx="2513076" cy="2543955"/>
          </a:xfrm>
          <a:prstGeom prst="rect">
            <a:avLst/>
          </a:prstGeom>
        </p:spPr>
      </p:pic>
      <p:sp>
        <p:nvSpPr>
          <p:cNvPr id="19" name="TextBox 18">
            <a:extLst>
              <a:ext uri="{FF2B5EF4-FFF2-40B4-BE49-F238E27FC236}">
                <a16:creationId xmlns:a16="http://schemas.microsoft.com/office/drawing/2014/main" id="{B5660545-CC1B-B746-A392-9C750F655BB7}"/>
              </a:ext>
            </a:extLst>
          </p:cNvPr>
          <p:cNvSpPr txBox="1"/>
          <p:nvPr/>
        </p:nvSpPr>
        <p:spPr>
          <a:xfrm>
            <a:off x="166169" y="2666944"/>
            <a:ext cx="3633999" cy="954107"/>
          </a:xfrm>
          <a:prstGeom prst="rect">
            <a:avLst/>
          </a:prstGeom>
          <a:noFill/>
        </p:spPr>
        <p:txBody>
          <a:bodyPr wrap="square" rtlCol="0">
            <a:spAutoFit/>
          </a:bodyPr>
          <a:lstStyle/>
          <a:p>
            <a:r>
              <a:rPr lang="en-US" altLang="zh-CN" sz="2800"/>
              <a:t>Have</a:t>
            </a:r>
            <a:r>
              <a:rPr lang="zh-CN" altLang="en-US" sz="2800"/>
              <a:t> </a:t>
            </a:r>
            <a:r>
              <a:rPr lang="en-US" altLang="zh-CN" sz="2800"/>
              <a:t>you</a:t>
            </a:r>
            <a:r>
              <a:rPr lang="zh-CN" altLang="en-US" sz="2800"/>
              <a:t> </a:t>
            </a:r>
            <a:r>
              <a:rPr lang="en-US" altLang="zh-CN" sz="2800"/>
              <a:t>played</a:t>
            </a:r>
            <a:r>
              <a:rPr lang="zh-CN" altLang="en-US" sz="2800"/>
              <a:t> </a:t>
            </a:r>
            <a:r>
              <a:rPr lang="en-US" altLang="zh-CN" sz="2800"/>
              <a:t>with</a:t>
            </a:r>
            <a:r>
              <a:rPr lang="zh-CN" altLang="en-US" sz="2800"/>
              <a:t> </a:t>
            </a:r>
            <a:r>
              <a:rPr lang="en-US" altLang="zh-CN" sz="2800"/>
              <a:t>your</a:t>
            </a:r>
            <a:r>
              <a:rPr lang="zh-CN" altLang="en-US" sz="2800"/>
              <a:t> </a:t>
            </a:r>
            <a:r>
              <a:rPr lang="en-US" altLang="zh-CN" sz="2800"/>
              <a:t>university</a:t>
            </a:r>
            <a:r>
              <a:rPr lang="zh-CN" altLang="en-US" sz="2800"/>
              <a:t> </a:t>
            </a:r>
            <a:r>
              <a:rPr lang="en-US" altLang="zh-CN" sz="2800"/>
              <a:t>badges?</a:t>
            </a:r>
            <a:endParaRPr lang="en-US" sz="2800"/>
          </a:p>
        </p:txBody>
      </p:sp>
    </p:spTree>
    <p:extLst>
      <p:ext uri="{BB962C8B-B14F-4D97-AF65-F5344CB8AC3E}">
        <p14:creationId xmlns:p14="http://schemas.microsoft.com/office/powerpoint/2010/main" val="90345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6098964"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workflow</a:t>
            </a:r>
            <a:endParaRPr lang="en-US" sz="4400"/>
          </a:p>
        </p:txBody>
      </p:sp>
      <p:graphicFrame>
        <p:nvGraphicFramePr>
          <p:cNvPr id="3" name="Diagram 2">
            <a:extLst>
              <a:ext uri="{FF2B5EF4-FFF2-40B4-BE49-F238E27FC236}">
                <a16:creationId xmlns:a16="http://schemas.microsoft.com/office/drawing/2014/main" id="{80E6684B-444B-7545-8E87-8AED524AF22B}"/>
              </a:ext>
            </a:extLst>
          </p:cNvPr>
          <p:cNvGraphicFramePr/>
          <p:nvPr>
            <p:extLst>
              <p:ext uri="{D42A27DB-BD31-4B8C-83A1-F6EECF244321}">
                <p14:modId xmlns:p14="http://schemas.microsoft.com/office/powerpoint/2010/main" val="2455467904"/>
              </p:ext>
            </p:extLst>
          </p:nvPr>
        </p:nvGraphicFramePr>
        <p:xfrm>
          <a:off x="1144799" y="1"/>
          <a:ext cx="10299489"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5399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9">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标题 1">
            <a:extLst>
              <a:ext uri="{FF2B5EF4-FFF2-40B4-BE49-F238E27FC236}">
                <a16:creationId xmlns:a16="http://schemas.microsoft.com/office/drawing/2014/main" id="{66B16A61-808F-4514-882A-9A4BE968BAA2}"/>
              </a:ext>
            </a:extLst>
          </p:cNvPr>
          <p:cNvSpPr>
            <a:spLocks noGrp="1"/>
          </p:cNvSpPr>
          <p:nvPr>
            <p:ph type="title"/>
          </p:nvPr>
        </p:nvSpPr>
        <p:spPr>
          <a:xfrm>
            <a:off x="8339328" y="457200"/>
            <a:ext cx="3090672" cy="1197864"/>
          </a:xfrm>
        </p:spPr>
        <p:txBody>
          <a:bodyPr anchor="b">
            <a:normAutofit/>
          </a:bodyPr>
          <a:lstStyle/>
          <a:p>
            <a:r>
              <a:rPr lang="en-US" altLang="zh-CN" sz="2400">
                <a:solidFill>
                  <a:schemeClr val="accent1"/>
                </a:solidFill>
                <a:ea typeface="+mj-lt"/>
              </a:rPr>
              <a:t>Comparison of CD</a:t>
            </a:r>
            <a:r>
              <a:rPr lang="en-US" altLang="zh-CN" sz="2400">
                <a:solidFill>
                  <a:schemeClr val="accent1"/>
                </a:solidFill>
                <a:ea typeface="宋体"/>
              </a:rPr>
              <a:t> </a:t>
            </a:r>
            <a:r>
              <a:rPr lang="en-US" altLang="zh-CN" sz="2400">
                <a:solidFill>
                  <a:schemeClr val="accent1"/>
                </a:solidFill>
                <a:ea typeface="+mj-lt"/>
                <a:cs typeface="+mj-lt"/>
              </a:rPr>
              <a:t>algorithms</a:t>
            </a:r>
            <a:r>
              <a:rPr lang="zh-CN" sz="2400">
                <a:solidFill>
                  <a:schemeClr val="accent1"/>
                </a:solidFill>
                <a:ea typeface="宋体"/>
              </a:rPr>
              <a:t> </a:t>
            </a:r>
            <a:endParaRPr lang="en-US" sz="2400">
              <a:solidFill>
                <a:schemeClr val="accent1"/>
              </a:solidFill>
              <a:ea typeface="+mj-lt"/>
              <a:cs typeface="+mj-lt"/>
            </a:endParaRPr>
          </a:p>
          <a:p>
            <a:endParaRPr lang="zh-CN" altLang="en-US" sz="1900">
              <a:solidFill>
                <a:schemeClr val="accent1"/>
              </a:solidFill>
              <a:ea typeface="宋体"/>
            </a:endParaRPr>
          </a:p>
        </p:txBody>
      </p:sp>
      <p:sp>
        <p:nvSpPr>
          <p:cNvPr id="12" name="内容占位符 11">
            <a:extLst>
              <a:ext uri="{FF2B5EF4-FFF2-40B4-BE49-F238E27FC236}">
                <a16:creationId xmlns:a16="http://schemas.microsoft.com/office/drawing/2014/main" id="{478591FF-B2E2-4B5B-A154-ACC0E2620A33}"/>
              </a:ext>
            </a:extLst>
          </p:cNvPr>
          <p:cNvSpPr>
            <a:spLocks noGrp="1"/>
          </p:cNvSpPr>
          <p:nvPr>
            <p:ph idx="1"/>
          </p:nvPr>
        </p:nvSpPr>
        <p:spPr>
          <a:xfrm>
            <a:off x="8339328" y="1655065"/>
            <a:ext cx="3090672" cy="4224528"/>
          </a:xfrm>
        </p:spPr>
        <p:txBody>
          <a:bodyPr vert="horz" lIns="91440" tIns="45720" rIns="91440" bIns="45720" rtlCol="0" anchor="t">
            <a:normAutofit/>
          </a:bodyPr>
          <a:lstStyle/>
          <a:p>
            <a:pPr marL="457200" indent="-457200">
              <a:buAutoNum type="romanUcPeriod"/>
            </a:pPr>
            <a:r>
              <a:rPr lang="en-US" altLang="zh-CN" cap="all">
                <a:solidFill>
                  <a:schemeClr val="bg1"/>
                </a:solidFill>
                <a:latin typeface="Impact"/>
                <a:ea typeface="+mn-lt"/>
              </a:rPr>
              <a:t>EDGE BETWEENNESS</a:t>
            </a:r>
            <a:endParaRPr lang="zh-CN">
              <a:solidFill>
                <a:schemeClr val="bg1"/>
              </a:solidFill>
              <a:ea typeface="+mn-lt"/>
              <a:cs typeface="+mn-lt"/>
            </a:endParaRPr>
          </a:p>
          <a:p>
            <a:pPr marL="457200" indent="-457200">
              <a:buAutoNum type="romanUcPeriod"/>
            </a:pPr>
            <a:r>
              <a:rPr lang="en-US" cap="all" err="1">
                <a:solidFill>
                  <a:schemeClr val="bg1"/>
                </a:solidFill>
                <a:latin typeface="Impact"/>
                <a:ea typeface="华文中宋"/>
              </a:rPr>
              <a:t>Fastgreedy</a:t>
            </a:r>
            <a:endParaRPr lang="en-US" altLang="zh-CN" cap="all" err="1">
              <a:solidFill>
                <a:schemeClr val="bg1"/>
              </a:solidFill>
              <a:latin typeface="Impact"/>
              <a:ea typeface="华文中宋"/>
            </a:endParaRPr>
          </a:p>
          <a:p>
            <a:pPr marL="457200" indent="-457200">
              <a:buAutoNum type="romanUcPeriod"/>
            </a:pPr>
            <a:r>
              <a:rPr lang="en-US" cap="all" err="1">
                <a:solidFill>
                  <a:schemeClr val="bg1"/>
                </a:solidFill>
                <a:latin typeface="Impact"/>
                <a:ea typeface="华文中宋"/>
              </a:rPr>
              <a:t>walktrap</a:t>
            </a:r>
          </a:p>
          <a:p>
            <a:pPr marL="457200" indent="-457200">
              <a:buAutoNum type="romanUcPeriod"/>
            </a:pPr>
            <a:r>
              <a:rPr lang="en-US" altLang="zh-CN" cap="all">
                <a:solidFill>
                  <a:schemeClr val="bg1"/>
                </a:solidFill>
                <a:latin typeface="Impact"/>
                <a:ea typeface="+mn-lt"/>
              </a:rPr>
              <a:t>Spinglass</a:t>
            </a:r>
            <a:endParaRPr lang="zh-CN" altLang="en-US">
              <a:solidFill>
                <a:schemeClr val="bg1"/>
              </a:solidFill>
              <a:latin typeface="Gill Sans MT" panose="020B0502020104020203"/>
              <a:ea typeface="华文中宋"/>
            </a:endParaRPr>
          </a:p>
          <a:p>
            <a:pPr marL="457200" indent="-457200">
              <a:buAutoNum type="romanUcPeriod"/>
            </a:pPr>
            <a:r>
              <a:rPr lang="en-US" cap="all">
                <a:solidFill>
                  <a:schemeClr val="bg1"/>
                </a:solidFill>
                <a:latin typeface="Impact"/>
                <a:ea typeface="华文中宋"/>
              </a:rPr>
              <a:t>Label propagation</a:t>
            </a:r>
          </a:p>
          <a:p>
            <a:pPr marL="457200" indent="-457200">
              <a:buAutoNum type="romanUcPeriod"/>
            </a:pPr>
            <a:r>
              <a:rPr lang="en-US" cap="all">
                <a:solidFill>
                  <a:srgbClr val="FF0000"/>
                </a:solidFill>
                <a:latin typeface="Impact"/>
                <a:ea typeface="华文中宋"/>
              </a:rPr>
              <a:t>Leading eigenvector</a:t>
            </a:r>
          </a:p>
        </p:txBody>
      </p:sp>
      <p:pic>
        <p:nvPicPr>
          <p:cNvPr id="24" name="Picture 23">
            <a:extLst>
              <a:ext uri="{FF2B5EF4-FFF2-40B4-BE49-F238E27FC236}">
                <a16:creationId xmlns:a16="http://schemas.microsoft.com/office/drawing/2014/main" id="{8ABCC3AF-CAB5-4140-8D0D-DCABC6B33660}"/>
              </a:ext>
            </a:extLst>
          </p:cNvPr>
          <p:cNvPicPr>
            <a:picLocks noChangeAspect="1"/>
          </p:cNvPicPr>
          <p:nvPr/>
        </p:nvPicPr>
        <p:blipFill>
          <a:blip r:embed="rId2"/>
          <a:stretch>
            <a:fillRect/>
          </a:stretch>
        </p:blipFill>
        <p:spPr>
          <a:xfrm>
            <a:off x="1074128" y="288293"/>
            <a:ext cx="5334000" cy="4631070"/>
          </a:xfrm>
          <a:prstGeom prst="rect">
            <a:avLst/>
          </a:prstGeom>
        </p:spPr>
      </p:pic>
      <p:sp>
        <p:nvSpPr>
          <p:cNvPr id="3" name="TextBox 2">
            <a:extLst>
              <a:ext uri="{FF2B5EF4-FFF2-40B4-BE49-F238E27FC236}">
                <a16:creationId xmlns:a16="http://schemas.microsoft.com/office/drawing/2014/main" id="{48585D86-2EEA-DA42-A7E4-64CD841DFCA0}"/>
              </a:ext>
            </a:extLst>
          </p:cNvPr>
          <p:cNvSpPr txBox="1"/>
          <p:nvPr/>
        </p:nvSpPr>
        <p:spPr>
          <a:xfrm>
            <a:off x="762000" y="5207656"/>
            <a:ext cx="6373091" cy="1200329"/>
          </a:xfrm>
          <a:prstGeom prst="rect">
            <a:avLst/>
          </a:prstGeom>
          <a:noFill/>
        </p:spPr>
        <p:txBody>
          <a:bodyPr wrap="square" rtlCol="0">
            <a:spAutoFit/>
          </a:bodyPr>
          <a:lstStyle/>
          <a:p>
            <a:r>
              <a:rPr lang="en-US"/>
              <a:t>Also</a:t>
            </a:r>
            <a:r>
              <a:rPr lang="zh-CN" altLang="en-US"/>
              <a:t> </a:t>
            </a:r>
            <a:r>
              <a:rPr lang="en-US" altLang="zh-CN"/>
              <a:t>the</a:t>
            </a:r>
            <a:r>
              <a:rPr lang="zh-CN" altLang="en-US"/>
              <a:t> </a:t>
            </a:r>
            <a:r>
              <a:rPr lang="en-US" altLang="zh-CN"/>
              <a:t>leading</a:t>
            </a:r>
            <a:r>
              <a:rPr lang="zh-CN" altLang="en-US"/>
              <a:t> </a:t>
            </a:r>
            <a:r>
              <a:rPr lang="en-US" altLang="zh-CN"/>
              <a:t>eigenvector</a:t>
            </a:r>
            <a:r>
              <a:rPr lang="zh-CN" altLang="en-US"/>
              <a:t> </a:t>
            </a:r>
            <a:r>
              <a:rPr lang="en-US" altLang="zh-CN"/>
              <a:t>did</a:t>
            </a:r>
            <a:r>
              <a:rPr lang="zh-CN" altLang="en-US"/>
              <a:t> </a:t>
            </a:r>
            <a:r>
              <a:rPr lang="en-US" altLang="zh-CN"/>
              <a:t>not</a:t>
            </a:r>
            <a:r>
              <a:rPr lang="zh-CN" altLang="en-US"/>
              <a:t> </a:t>
            </a:r>
            <a:r>
              <a:rPr lang="en-US" altLang="zh-CN"/>
              <a:t>give</a:t>
            </a:r>
            <a:r>
              <a:rPr lang="zh-CN" altLang="en-US"/>
              <a:t> </a:t>
            </a:r>
            <a:r>
              <a:rPr lang="en-US" altLang="zh-CN"/>
              <a:t>the</a:t>
            </a:r>
            <a:r>
              <a:rPr lang="zh-CN" altLang="en-US"/>
              <a:t> </a:t>
            </a:r>
            <a:r>
              <a:rPr lang="en-US" altLang="zh-CN"/>
              <a:t>best</a:t>
            </a:r>
            <a:r>
              <a:rPr lang="zh-CN" altLang="en-US"/>
              <a:t> </a:t>
            </a:r>
            <a:r>
              <a:rPr lang="en-US" altLang="zh-CN"/>
              <a:t>result,</a:t>
            </a:r>
            <a:r>
              <a:rPr lang="zh-CN" altLang="en-US"/>
              <a:t> </a:t>
            </a:r>
            <a:r>
              <a:rPr lang="en-US" altLang="zh-CN"/>
              <a:t>it</a:t>
            </a:r>
            <a:r>
              <a:rPr lang="zh-CN" altLang="en-US"/>
              <a:t> </a:t>
            </a:r>
            <a:r>
              <a:rPr lang="en-US" altLang="zh-CN"/>
              <a:t>did</a:t>
            </a:r>
            <a:r>
              <a:rPr lang="zh-CN" altLang="en-US"/>
              <a:t> </a:t>
            </a:r>
            <a:r>
              <a:rPr lang="en-US" altLang="zh-CN"/>
              <a:t>provide</a:t>
            </a:r>
            <a:r>
              <a:rPr lang="zh-CN" altLang="en-US"/>
              <a:t> </a:t>
            </a:r>
            <a:r>
              <a:rPr lang="en-US" altLang="zh-CN"/>
              <a:t>the</a:t>
            </a:r>
            <a:r>
              <a:rPr lang="zh-CN" altLang="en-US"/>
              <a:t> </a:t>
            </a:r>
            <a:r>
              <a:rPr lang="en-US" altLang="zh-CN"/>
              <a:t>best</a:t>
            </a:r>
            <a:r>
              <a:rPr lang="zh-CN" altLang="en-US"/>
              <a:t> </a:t>
            </a:r>
            <a:r>
              <a:rPr lang="en-US" altLang="zh-CN"/>
              <a:t>visualization</a:t>
            </a:r>
            <a:r>
              <a:rPr lang="zh-CN" altLang="en-US"/>
              <a:t> </a:t>
            </a:r>
            <a:r>
              <a:rPr lang="en-US" altLang="zh-CN"/>
              <a:t>result.</a:t>
            </a:r>
            <a:r>
              <a:rPr lang="zh-CN" altLang="en-US"/>
              <a:t> </a:t>
            </a:r>
            <a:r>
              <a:rPr lang="en-US" altLang="zh-CN"/>
              <a:t>The</a:t>
            </a:r>
            <a:r>
              <a:rPr lang="zh-CN" altLang="en-US"/>
              <a:t> </a:t>
            </a:r>
            <a:r>
              <a:rPr lang="en-US" altLang="zh-CN"/>
              <a:t>graph</a:t>
            </a:r>
            <a:r>
              <a:rPr lang="zh-CN" altLang="en-US"/>
              <a:t> </a:t>
            </a:r>
            <a:r>
              <a:rPr lang="en-US" altLang="zh-CN"/>
              <a:t>generated</a:t>
            </a:r>
            <a:r>
              <a:rPr lang="zh-CN" altLang="en-US"/>
              <a:t> </a:t>
            </a:r>
            <a:r>
              <a:rPr lang="en-US" altLang="zh-CN"/>
              <a:t>by</a:t>
            </a:r>
            <a:r>
              <a:rPr lang="zh-CN" altLang="en-US"/>
              <a:t> </a:t>
            </a:r>
            <a:r>
              <a:rPr lang="en-US" altLang="zh-CN"/>
              <a:t>leading</a:t>
            </a:r>
            <a:r>
              <a:rPr lang="zh-CN" altLang="en-US"/>
              <a:t> </a:t>
            </a:r>
            <a:r>
              <a:rPr lang="en-US" altLang="zh-CN"/>
              <a:t>eigenvector</a:t>
            </a:r>
            <a:r>
              <a:rPr lang="zh-CN" altLang="en-US"/>
              <a:t> </a:t>
            </a:r>
            <a:r>
              <a:rPr lang="en-US" altLang="zh-CN"/>
              <a:t>is</a:t>
            </a:r>
            <a:r>
              <a:rPr lang="zh-CN" altLang="en-US"/>
              <a:t> </a:t>
            </a:r>
            <a:r>
              <a:rPr lang="en-US" altLang="zh-CN"/>
              <a:t>more</a:t>
            </a:r>
            <a:r>
              <a:rPr lang="zh-CN" altLang="en-US"/>
              <a:t> </a:t>
            </a:r>
            <a:r>
              <a:rPr lang="en-US" altLang="zh-CN"/>
              <a:t>sparse</a:t>
            </a:r>
            <a:r>
              <a:rPr lang="zh-CN" altLang="en-US"/>
              <a:t> </a:t>
            </a:r>
            <a:r>
              <a:rPr lang="en-US" altLang="zh-CN"/>
              <a:t>and</a:t>
            </a:r>
            <a:r>
              <a:rPr lang="zh-CN" altLang="en-US"/>
              <a:t> </a:t>
            </a:r>
            <a:r>
              <a:rPr lang="en-US" altLang="zh-CN"/>
              <a:t>we</a:t>
            </a:r>
            <a:r>
              <a:rPr lang="zh-CN" altLang="en-US"/>
              <a:t> </a:t>
            </a:r>
            <a:r>
              <a:rPr lang="en-US" altLang="zh-CN"/>
              <a:t>can</a:t>
            </a:r>
            <a:r>
              <a:rPr lang="zh-CN" altLang="en-US"/>
              <a:t> </a:t>
            </a:r>
            <a:r>
              <a:rPr lang="en-US" altLang="zh-CN"/>
              <a:t>see</a:t>
            </a:r>
            <a:r>
              <a:rPr lang="zh-CN" altLang="en-US"/>
              <a:t> </a:t>
            </a:r>
            <a:r>
              <a:rPr lang="en-US" altLang="zh-CN"/>
              <a:t>it</a:t>
            </a:r>
            <a:r>
              <a:rPr lang="zh-CN" altLang="en-US"/>
              <a:t> </a:t>
            </a:r>
            <a:r>
              <a:rPr lang="en-US" altLang="zh-CN"/>
              <a:t>more</a:t>
            </a:r>
            <a:r>
              <a:rPr lang="zh-CN" altLang="en-US"/>
              <a:t> </a:t>
            </a:r>
            <a:r>
              <a:rPr lang="en-US" altLang="zh-CN"/>
              <a:t>clearly</a:t>
            </a:r>
            <a:r>
              <a:rPr lang="zh-CN" altLang="en-US"/>
              <a:t> </a:t>
            </a:r>
            <a:r>
              <a:rPr lang="en-US" altLang="zh-CN"/>
              <a:t>by</a:t>
            </a:r>
            <a:r>
              <a:rPr lang="zh-CN" altLang="en-US"/>
              <a:t> </a:t>
            </a:r>
            <a:r>
              <a:rPr lang="en-US" altLang="zh-CN"/>
              <a:t>our</a:t>
            </a:r>
            <a:r>
              <a:rPr lang="zh-CN" altLang="en-US"/>
              <a:t> </a:t>
            </a:r>
            <a:r>
              <a:rPr lang="en-US" altLang="zh-CN"/>
              <a:t>eyes.</a:t>
            </a:r>
            <a:endParaRPr lang="en-US"/>
          </a:p>
        </p:txBody>
      </p:sp>
    </p:spTree>
    <p:extLst>
      <p:ext uri="{BB962C8B-B14F-4D97-AF65-F5344CB8AC3E}">
        <p14:creationId xmlns:p14="http://schemas.microsoft.com/office/powerpoint/2010/main" val="2624896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DD4B-8F85-49C8-A8D3-9FD600DC5484}"/>
              </a:ext>
            </a:extLst>
          </p:cNvPr>
          <p:cNvSpPr>
            <a:spLocks noGrp="1"/>
          </p:cNvSpPr>
          <p:nvPr>
            <p:ph type="title"/>
          </p:nvPr>
        </p:nvSpPr>
        <p:spPr/>
        <p:txBody>
          <a:bodyPr/>
          <a:lstStyle/>
          <a:p>
            <a:r>
              <a:rPr lang="zh-CN" altLang="en-US">
                <a:ea typeface="宋体"/>
              </a:rPr>
              <a:t>result anslysis</a:t>
            </a:r>
          </a:p>
        </p:txBody>
      </p:sp>
      <p:sp>
        <p:nvSpPr>
          <p:cNvPr id="3" name="文本占位符 2">
            <a:extLst>
              <a:ext uri="{FF2B5EF4-FFF2-40B4-BE49-F238E27FC236}">
                <a16:creationId xmlns:a16="http://schemas.microsoft.com/office/drawing/2014/main" id="{1291D0FC-BCCE-4CEF-9AF4-BA6C6D95ACF6}"/>
              </a:ext>
            </a:extLst>
          </p:cNvPr>
          <p:cNvSpPr>
            <a:spLocks noGrp="1"/>
          </p:cNvSpPr>
          <p:nvPr>
            <p:ph type="body" idx="1"/>
          </p:nvPr>
        </p:nvSpPr>
        <p:spPr/>
        <p:txBody>
          <a:bodyPr vert="horz" lIns="91440" tIns="45720" rIns="91440" bIns="45720" rtlCol="0" anchor="t">
            <a:normAutofit/>
          </a:bodyPr>
          <a:lstStyle/>
          <a:p>
            <a:r>
              <a:rPr lang="zh-CN" altLang="en-US">
                <a:ea typeface="华文中宋"/>
              </a:rPr>
              <a:t>some interesting results</a:t>
            </a:r>
            <a:endParaRPr lang="zh-CN" altLang="en-US"/>
          </a:p>
        </p:txBody>
      </p:sp>
    </p:spTree>
    <p:extLst>
      <p:ext uri="{BB962C8B-B14F-4D97-AF65-F5344CB8AC3E}">
        <p14:creationId xmlns:p14="http://schemas.microsoft.com/office/powerpoint/2010/main" val="44718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00841-6FAB-44B0-9249-368B24F54439}"/>
              </a:ext>
            </a:extLst>
          </p:cNvPr>
          <p:cNvSpPr>
            <a:spLocks noGrp="1"/>
          </p:cNvSpPr>
          <p:nvPr>
            <p:ph type="title"/>
          </p:nvPr>
        </p:nvSpPr>
        <p:spPr/>
        <p:txBody>
          <a:bodyPr/>
          <a:lstStyle/>
          <a:p>
            <a:r>
              <a:rPr lang="zh-CN" altLang="en-US">
                <a:ea typeface="宋体"/>
              </a:rPr>
              <a:t>previous finding:cluster 6</a:t>
            </a:r>
            <a:endParaRPr lang="zh-CN" altLang="en-US"/>
          </a:p>
        </p:txBody>
      </p:sp>
      <p:sp>
        <p:nvSpPr>
          <p:cNvPr id="3" name="内容占位符 2">
            <a:extLst>
              <a:ext uri="{FF2B5EF4-FFF2-40B4-BE49-F238E27FC236}">
                <a16:creationId xmlns:a16="http://schemas.microsoft.com/office/drawing/2014/main" id="{B8163CEE-61C8-46E8-8D4E-7AE38350B16F}"/>
              </a:ext>
            </a:extLst>
          </p:cNvPr>
          <p:cNvSpPr>
            <a:spLocks noGrp="1"/>
          </p:cNvSpPr>
          <p:nvPr>
            <p:ph idx="1"/>
          </p:nvPr>
        </p:nvSpPr>
        <p:spPr/>
        <p:txBody>
          <a:bodyPr/>
          <a:lstStyle/>
          <a:p>
            <a:endParaRPr lang="zh-CN" altLang="en-US"/>
          </a:p>
        </p:txBody>
      </p:sp>
      <p:pic>
        <p:nvPicPr>
          <p:cNvPr id="5" name="Picture 1">
            <a:extLst>
              <a:ext uri="{FF2B5EF4-FFF2-40B4-BE49-F238E27FC236}">
                <a16:creationId xmlns:a16="http://schemas.microsoft.com/office/drawing/2014/main" id="{79A4E895-AA1D-4AB1-9C41-DEF1ED3C4EE6}"/>
              </a:ext>
            </a:extLst>
          </p:cNvPr>
          <p:cNvPicPr>
            <a:picLocks noChangeAspect="1"/>
          </p:cNvPicPr>
          <p:nvPr/>
        </p:nvPicPr>
        <p:blipFill>
          <a:blip r:embed="rId2"/>
          <a:stretch>
            <a:fillRect/>
          </a:stretch>
        </p:blipFill>
        <p:spPr>
          <a:xfrm>
            <a:off x="1073799" y="1172992"/>
            <a:ext cx="5412248" cy="5682745"/>
          </a:xfrm>
          <a:prstGeom prst="rect">
            <a:avLst/>
          </a:prstGeom>
        </p:spPr>
      </p:pic>
      <p:grpSp>
        <p:nvGrpSpPr>
          <p:cNvPr id="10" name="Group 11">
            <a:extLst>
              <a:ext uri="{FF2B5EF4-FFF2-40B4-BE49-F238E27FC236}">
                <a16:creationId xmlns:a16="http://schemas.microsoft.com/office/drawing/2014/main" id="{7169DF8C-97E6-40CD-A989-2DEB7EAFD049}"/>
              </a:ext>
            </a:extLst>
          </p:cNvPr>
          <p:cNvGrpSpPr/>
          <p:nvPr/>
        </p:nvGrpSpPr>
        <p:grpSpPr>
          <a:xfrm>
            <a:off x="2680574" y="1828421"/>
            <a:ext cx="7521674" cy="2004331"/>
            <a:chOff x="2233534" y="1263525"/>
            <a:chExt cx="7521674" cy="2004331"/>
          </a:xfrm>
        </p:grpSpPr>
        <p:sp>
          <p:nvSpPr>
            <p:cNvPr id="7" name="Oval 2">
              <a:extLst>
                <a:ext uri="{FF2B5EF4-FFF2-40B4-BE49-F238E27FC236}">
                  <a16:creationId xmlns:a16="http://schemas.microsoft.com/office/drawing/2014/main" id="{6DB95979-98C3-4E46-A40C-EB7241D6687B}"/>
                </a:ext>
              </a:extLst>
            </p:cNvPr>
            <p:cNvSpPr/>
            <p:nvPr/>
          </p:nvSpPr>
          <p:spPr>
            <a:xfrm>
              <a:off x="2233534" y="2203554"/>
              <a:ext cx="1289155" cy="1064302"/>
            </a:xfrm>
            <a:prstGeom prst="ellipse">
              <a:avLst/>
            </a:prstGeom>
            <a:solidFill>
              <a:srgbClr val="FFC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5">
              <a:extLst>
                <a:ext uri="{FF2B5EF4-FFF2-40B4-BE49-F238E27FC236}">
                  <a16:creationId xmlns:a16="http://schemas.microsoft.com/office/drawing/2014/main" id="{46467924-3393-4644-A60D-23D9FF182699}"/>
                </a:ext>
              </a:extLst>
            </p:cNvPr>
            <p:cNvCxnSpPr>
              <a:cxnSpLocks/>
            </p:cNvCxnSpPr>
            <p:nvPr/>
          </p:nvCxnSpPr>
          <p:spPr>
            <a:xfrm flipV="1">
              <a:off x="3494314" y="1448191"/>
              <a:ext cx="3666914" cy="132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7">
              <a:extLst>
                <a:ext uri="{FF2B5EF4-FFF2-40B4-BE49-F238E27FC236}">
                  <a16:creationId xmlns:a16="http://schemas.microsoft.com/office/drawing/2014/main" id="{14314FD6-26E0-4744-932B-FBB4A1B9B575}"/>
                </a:ext>
              </a:extLst>
            </p:cNvPr>
            <p:cNvSpPr txBox="1"/>
            <p:nvPr/>
          </p:nvSpPr>
          <p:spPr>
            <a:xfrm>
              <a:off x="7161228" y="1263525"/>
              <a:ext cx="2593980" cy="369332"/>
            </a:xfrm>
            <a:prstGeom prst="rect">
              <a:avLst/>
            </a:prstGeom>
            <a:noFill/>
          </p:spPr>
          <p:txBody>
            <a:bodyPr wrap="none" rtlCol="0">
              <a:spAutoFit/>
            </a:bodyPr>
            <a:lstStyle/>
            <a:p>
              <a:r>
                <a:rPr lang="en-US"/>
                <a:t>Bunch of medical schools</a:t>
              </a:r>
            </a:p>
          </p:txBody>
        </p:sp>
      </p:grpSp>
      <p:grpSp>
        <p:nvGrpSpPr>
          <p:cNvPr id="20" name="Group 26">
            <a:extLst>
              <a:ext uri="{FF2B5EF4-FFF2-40B4-BE49-F238E27FC236}">
                <a16:creationId xmlns:a16="http://schemas.microsoft.com/office/drawing/2014/main" id="{D6C98381-92A7-4D5F-AD21-C667F5CCE8BA}"/>
              </a:ext>
            </a:extLst>
          </p:cNvPr>
          <p:cNvGrpSpPr/>
          <p:nvPr/>
        </p:nvGrpSpPr>
        <p:grpSpPr>
          <a:xfrm>
            <a:off x="7503338" y="2140207"/>
            <a:ext cx="2731289" cy="2371998"/>
            <a:chOff x="7056298" y="1733807"/>
            <a:chExt cx="2731289" cy="2371998"/>
          </a:xfrm>
        </p:grpSpPr>
        <p:sp>
          <p:nvSpPr>
            <p:cNvPr id="12" name="TextBox 12">
              <a:extLst>
                <a:ext uri="{FF2B5EF4-FFF2-40B4-BE49-F238E27FC236}">
                  <a16:creationId xmlns:a16="http://schemas.microsoft.com/office/drawing/2014/main" id="{3E89D58C-A93E-498C-9373-53203B59F37C}"/>
                </a:ext>
              </a:extLst>
            </p:cNvPr>
            <p:cNvSpPr txBox="1"/>
            <p:nvPr/>
          </p:nvSpPr>
          <p:spPr>
            <a:xfrm>
              <a:off x="7161228" y="1733807"/>
              <a:ext cx="2037930" cy="369332"/>
            </a:xfrm>
            <a:prstGeom prst="rect">
              <a:avLst/>
            </a:prstGeom>
            <a:noFill/>
          </p:spPr>
          <p:txBody>
            <a:bodyPr wrap="none" rtlCol="0">
              <a:spAutoFit/>
            </a:bodyPr>
            <a:lstStyle/>
            <a:p>
              <a:r>
                <a:rPr lang="en-US"/>
                <a:t>Their badges are …</a:t>
              </a:r>
            </a:p>
          </p:txBody>
        </p:sp>
        <p:grpSp>
          <p:nvGrpSpPr>
            <p:cNvPr id="13" name="Group 20">
              <a:extLst>
                <a:ext uri="{FF2B5EF4-FFF2-40B4-BE49-F238E27FC236}">
                  <a16:creationId xmlns:a16="http://schemas.microsoft.com/office/drawing/2014/main" id="{55EC2324-042D-4410-8DB9-C534D38AA65E}"/>
                </a:ext>
              </a:extLst>
            </p:cNvPr>
            <p:cNvGrpSpPr/>
            <p:nvPr/>
          </p:nvGrpSpPr>
          <p:grpSpPr>
            <a:xfrm>
              <a:off x="7056298" y="2266423"/>
              <a:ext cx="2731289" cy="1839382"/>
              <a:chOff x="7056298" y="2266423"/>
              <a:chExt cx="2731289" cy="1839382"/>
            </a:xfrm>
          </p:grpSpPr>
          <p:pic>
            <p:nvPicPr>
              <p:cNvPr id="14" name="Picture 13">
                <a:extLst>
                  <a:ext uri="{FF2B5EF4-FFF2-40B4-BE49-F238E27FC236}">
                    <a16:creationId xmlns:a16="http://schemas.microsoft.com/office/drawing/2014/main" id="{D1F82623-5DDB-4C5A-A1C0-0AAFA3117DF7}"/>
                  </a:ext>
                </a:extLst>
              </p:cNvPr>
              <p:cNvPicPr>
                <a:picLocks noChangeAspect="1"/>
              </p:cNvPicPr>
              <p:nvPr/>
            </p:nvPicPr>
            <p:blipFill>
              <a:blip r:embed="rId3"/>
              <a:stretch>
                <a:fillRect/>
              </a:stretch>
            </p:blipFill>
            <p:spPr>
              <a:xfrm>
                <a:off x="8026154" y="2266423"/>
                <a:ext cx="791708" cy="833665"/>
              </a:xfrm>
              <a:prstGeom prst="rect">
                <a:avLst/>
              </a:prstGeom>
            </p:spPr>
          </p:pic>
          <p:pic>
            <p:nvPicPr>
              <p:cNvPr id="15" name="Picture 15">
                <a:extLst>
                  <a:ext uri="{FF2B5EF4-FFF2-40B4-BE49-F238E27FC236}">
                    <a16:creationId xmlns:a16="http://schemas.microsoft.com/office/drawing/2014/main" id="{7DB29474-FB63-442B-B1A2-EA7E953F203D}"/>
                  </a:ext>
                </a:extLst>
              </p:cNvPr>
              <p:cNvPicPr>
                <a:picLocks noChangeAspect="1"/>
              </p:cNvPicPr>
              <p:nvPr/>
            </p:nvPicPr>
            <p:blipFill>
              <a:blip r:embed="rId4"/>
              <a:stretch>
                <a:fillRect/>
              </a:stretch>
            </p:blipFill>
            <p:spPr>
              <a:xfrm>
                <a:off x="7061565" y="3263372"/>
                <a:ext cx="798622" cy="842433"/>
              </a:xfrm>
              <a:prstGeom prst="rect">
                <a:avLst/>
              </a:prstGeom>
            </p:spPr>
          </p:pic>
          <p:pic>
            <p:nvPicPr>
              <p:cNvPr id="16" name="Picture 16">
                <a:extLst>
                  <a:ext uri="{FF2B5EF4-FFF2-40B4-BE49-F238E27FC236}">
                    <a16:creationId xmlns:a16="http://schemas.microsoft.com/office/drawing/2014/main" id="{387854CB-66DA-4C75-B2E8-C4308ECF0C2A}"/>
                  </a:ext>
                </a:extLst>
              </p:cNvPr>
              <p:cNvPicPr>
                <a:picLocks noChangeAspect="1"/>
              </p:cNvPicPr>
              <p:nvPr/>
            </p:nvPicPr>
            <p:blipFill>
              <a:blip r:embed="rId5"/>
              <a:stretch>
                <a:fillRect/>
              </a:stretch>
            </p:blipFill>
            <p:spPr>
              <a:xfrm>
                <a:off x="7056298" y="2266423"/>
                <a:ext cx="803889" cy="833665"/>
              </a:xfrm>
              <a:prstGeom prst="rect">
                <a:avLst/>
              </a:prstGeom>
            </p:spPr>
          </p:pic>
          <p:pic>
            <p:nvPicPr>
              <p:cNvPr id="17" name="Picture 17">
                <a:extLst>
                  <a:ext uri="{FF2B5EF4-FFF2-40B4-BE49-F238E27FC236}">
                    <a16:creationId xmlns:a16="http://schemas.microsoft.com/office/drawing/2014/main" id="{BACD50CB-1C80-4317-8052-0B29F233A2F3}"/>
                  </a:ext>
                </a:extLst>
              </p:cNvPr>
              <p:cNvPicPr>
                <a:picLocks noChangeAspect="1"/>
              </p:cNvPicPr>
              <p:nvPr/>
            </p:nvPicPr>
            <p:blipFill rotWithShape="1">
              <a:blip r:embed="rId6"/>
              <a:srcRect l="1" r="1533"/>
              <a:stretch/>
            </p:blipFill>
            <p:spPr>
              <a:xfrm>
                <a:off x="8019240" y="3263372"/>
                <a:ext cx="786384" cy="833665"/>
              </a:xfrm>
              <a:prstGeom prst="rect">
                <a:avLst/>
              </a:prstGeom>
            </p:spPr>
          </p:pic>
          <p:pic>
            <p:nvPicPr>
              <p:cNvPr id="18" name="Picture 18">
                <a:extLst>
                  <a:ext uri="{FF2B5EF4-FFF2-40B4-BE49-F238E27FC236}">
                    <a16:creationId xmlns:a16="http://schemas.microsoft.com/office/drawing/2014/main" id="{B2EC0A02-73E1-4E30-82CC-4FA1A700554A}"/>
                  </a:ext>
                </a:extLst>
              </p:cNvPr>
              <p:cNvPicPr>
                <a:picLocks noChangeAspect="1"/>
              </p:cNvPicPr>
              <p:nvPr/>
            </p:nvPicPr>
            <p:blipFill>
              <a:blip r:embed="rId7"/>
              <a:stretch>
                <a:fillRect/>
              </a:stretch>
            </p:blipFill>
            <p:spPr>
              <a:xfrm>
                <a:off x="8977704" y="3202468"/>
                <a:ext cx="809883" cy="894569"/>
              </a:xfrm>
              <a:prstGeom prst="rect">
                <a:avLst/>
              </a:prstGeom>
            </p:spPr>
          </p:pic>
          <p:pic>
            <p:nvPicPr>
              <p:cNvPr id="19" name="Picture 19">
                <a:extLst>
                  <a:ext uri="{FF2B5EF4-FFF2-40B4-BE49-F238E27FC236}">
                    <a16:creationId xmlns:a16="http://schemas.microsoft.com/office/drawing/2014/main" id="{F736B005-3611-42F0-B78F-9EE90D5B614B}"/>
                  </a:ext>
                </a:extLst>
              </p:cNvPr>
              <p:cNvPicPr>
                <a:picLocks noChangeAspect="1"/>
              </p:cNvPicPr>
              <p:nvPr/>
            </p:nvPicPr>
            <p:blipFill rotWithShape="1">
              <a:blip r:embed="rId8"/>
              <a:srcRect t="1" r="4473" b="4472"/>
              <a:stretch/>
            </p:blipFill>
            <p:spPr>
              <a:xfrm>
                <a:off x="8906806" y="2272392"/>
                <a:ext cx="803888" cy="833665"/>
              </a:xfrm>
              <a:prstGeom prst="rect">
                <a:avLst/>
              </a:prstGeom>
            </p:spPr>
          </p:pic>
        </p:grpSp>
      </p:grpSp>
      <p:grpSp>
        <p:nvGrpSpPr>
          <p:cNvPr id="26" name="Group 25">
            <a:extLst>
              <a:ext uri="{FF2B5EF4-FFF2-40B4-BE49-F238E27FC236}">
                <a16:creationId xmlns:a16="http://schemas.microsoft.com/office/drawing/2014/main" id="{5CC85187-0834-47EB-A3B2-F99001B0E581}"/>
              </a:ext>
            </a:extLst>
          </p:cNvPr>
          <p:cNvGrpSpPr/>
          <p:nvPr/>
        </p:nvGrpSpPr>
        <p:grpSpPr>
          <a:xfrm>
            <a:off x="7846800" y="4780903"/>
            <a:ext cx="2355448" cy="1791949"/>
            <a:chOff x="7399760" y="4374503"/>
            <a:chExt cx="2355448" cy="1791949"/>
          </a:xfrm>
        </p:grpSpPr>
        <p:grpSp>
          <p:nvGrpSpPr>
            <p:cNvPr id="22" name="Group 23">
              <a:extLst>
                <a:ext uri="{FF2B5EF4-FFF2-40B4-BE49-F238E27FC236}">
                  <a16:creationId xmlns:a16="http://schemas.microsoft.com/office/drawing/2014/main" id="{F00F673F-1EB7-454C-853F-8E3CD6619808}"/>
                </a:ext>
              </a:extLst>
            </p:cNvPr>
            <p:cNvGrpSpPr/>
            <p:nvPr/>
          </p:nvGrpSpPr>
          <p:grpSpPr>
            <a:xfrm>
              <a:off x="7399760" y="4374503"/>
              <a:ext cx="2355448" cy="1791949"/>
              <a:chOff x="7161228" y="4410107"/>
              <a:chExt cx="2355448" cy="1791949"/>
            </a:xfrm>
          </p:grpSpPr>
          <p:sp>
            <p:nvSpPr>
              <p:cNvPr id="24" name="TextBox 21">
                <a:extLst>
                  <a:ext uri="{FF2B5EF4-FFF2-40B4-BE49-F238E27FC236}">
                    <a16:creationId xmlns:a16="http://schemas.microsoft.com/office/drawing/2014/main" id="{4DCAAC12-7432-46ED-9567-914D7F4280E5}"/>
                  </a:ext>
                </a:extLst>
              </p:cNvPr>
              <p:cNvSpPr txBox="1"/>
              <p:nvPr/>
            </p:nvSpPr>
            <p:spPr>
              <a:xfrm>
                <a:off x="7161228" y="4728591"/>
                <a:ext cx="1732526" cy="369332"/>
              </a:xfrm>
              <a:prstGeom prst="rect">
                <a:avLst/>
              </a:prstGeom>
              <a:noFill/>
            </p:spPr>
            <p:txBody>
              <a:bodyPr wrap="none" rtlCol="0">
                <a:spAutoFit/>
              </a:bodyPr>
              <a:lstStyle/>
              <a:p>
                <a:r>
                  <a:rPr lang="en-US" altLang="zh-CN"/>
                  <a:t>Rod</a:t>
                </a:r>
                <a:r>
                  <a:rPr lang="en-US"/>
                  <a:t> of Asclepius</a:t>
                </a:r>
              </a:p>
            </p:txBody>
          </p:sp>
          <p:pic>
            <p:nvPicPr>
              <p:cNvPr id="25" name="Picture 22">
                <a:extLst>
                  <a:ext uri="{FF2B5EF4-FFF2-40B4-BE49-F238E27FC236}">
                    <a16:creationId xmlns:a16="http://schemas.microsoft.com/office/drawing/2014/main" id="{AC711CFB-FB7B-4DF0-914C-83516FA848B4}"/>
                  </a:ext>
                </a:extLst>
              </p:cNvPr>
              <p:cNvPicPr>
                <a:picLocks noChangeAspect="1"/>
              </p:cNvPicPr>
              <p:nvPr/>
            </p:nvPicPr>
            <p:blipFill>
              <a:blip r:embed="rId9"/>
              <a:stretch>
                <a:fillRect/>
              </a:stretch>
            </p:blipFill>
            <p:spPr>
              <a:xfrm>
                <a:off x="9100823" y="4410107"/>
                <a:ext cx="415853" cy="1791949"/>
              </a:xfrm>
              <a:prstGeom prst="rect">
                <a:avLst/>
              </a:prstGeom>
            </p:spPr>
          </p:pic>
        </p:grpSp>
        <p:sp>
          <p:nvSpPr>
            <p:cNvPr id="23" name="TextBox 24">
              <a:extLst>
                <a:ext uri="{FF2B5EF4-FFF2-40B4-BE49-F238E27FC236}">
                  <a16:creationId xmlns:a16="http://schemas.microsoft.com/office/drawing/2014/main" id="{7EE946F3-355F-4AE1-A389-D0EEBC05A447}"/>
                </a:ext>
              </a:extLst>
            </p:cNvPr>
            <p:cNvSpPr txBox="1"/>
            <p:nvPr/>
          </p:nvSpPr>
          <p:spPr>
            <a:xfrm>
              <a:off x="7891241" y="5085811"/>
              <a:ext cx="1241045" cy="369332"/>
            </a:xfrm>
            <a:prstGeom prst="rect">
              <a:avLst/>
            </a:prstGeom>
            <a:noFill/>
          </p:spPr>
          <p:txBody>
            <a:bodyPr wrap="none" rtlCol="0">
              <a:spAutoFit/>
            </a:bodyPr>
            <a:lstStyle/>
            <a:p>
              <a:r>
                <a:rPr lang="en-US">
                  <a:hlinkClick r:id="rId10"/>
                </a:rPr>
                <a:t>/əˈsklipiəs/</a:t>
              </a:r>
              <a:endParaRPr lang="en-US"/>
            </a:p>
          </p:txBody>
        </p:sp>
      </p:grpSp>
    </p:spTree>
    <p:extLst>
      <p:ext uri="{BB962C8B-B14F-4D97-AF65-F5344CB8AC3E}">
        <p14:creationId xmlns:p14="http://schemas.microsoft.com/office/powerpoint/2010/main" val="168760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6DA9A9E-08D6-AD4A-AEAB-CF5833F07F1A}"/>
              </a:ext>
            </a:extLst>
          </p:cNvPr>
          <p:cNvPicPr>
            <a:picLocks noChangeAspect="1"/>
          </p:cNvPicPr>
          <p:nvPr/>
        </p:nvPicPr>
        <p:blipFill>
          <a:blip r:embed="rId2"/>
          <a:stretch>
            <a:fillRect/>
          </a:stretch>
        </p:blipFill>
        <p:spPr>
          <a:xfrm>
            <a:off x="494679" y="508528"/>
            <a:ext cx="5546360" cy="5822953"/>
          </a:xfrm>
          <a:prstGeom prst="rect">
            <a:avLst/>
          </a:prstGeom>
        </p:spPr>
      </p:pic>
      <p:grpSp>
        <p:nvGrpSpPr>
          <p:cNvPr id="12" name="Group 11">
            <a:extLst>
              <a:ext uri="{FF2B5EF4-FFF2-40B4-BE49-F238E27FC236}">
                <a16:creationId xmlns:a16="http://schemas.microsoft.com/office/drawing/2014/main" id="{36B4CA68-7810-5747-8C70-48577640A278}"/>
              </a:ext>
            </a:extLst>
          </p:cNvPr>
          <p:cNvGrpSpPr/>
          <p:nvPr/>
        </p:nvGrpSpPr>
        <p:grpSpPr>
          <a:xfrm>
            <a:off x="2233534" y="1263525"/>
            <a:ext cx="7521674" cy="2004331"/>
            <a:chOff x="2233534" y="1263525"/>
            <a:chExt cx="7521674" cy="2004331"/>
          </a:xfrm>
        </p:grpSpPr>
        <p:sp>
          <p:nvSpPr>
            <p:cNvPr id="3" name="Oval 2">
              <a:extLst>
                <a:ext uri="{FF2B5EF4-FFF2-40B4-BE49-F238E27FC236}">
                  <a16:creationId xmlns:a16="http://schemas.microsoft.com/office/drawing/2014/main" id="{15C9BDDF-D657-6743-B222-D59F9CCC3085}"/>
                </a:ext>
              </a:extLst>
            </p:cNvPr>
            <p:cNvSpPr/>
            <p:nvPr/>
          </p:nvSpPr>
          <p:spPr>
            <a:xfrm>
              <a:off x="2233534" y="2203554"/>
              <a:ext cx="1289155" cy="1064302"/>
            </a:xfrm>
            <a:prstGeom prst="ellipse">
              <a:avLst/>
            </a:prstGeom>
            <a:solidFill>
              <a:srgbClr val="FFC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E3BF9FA-9261-9C4B-A4CF-EF22F32C7FDF}"/>
                </a:ext>
              </a:extLst>
            </p:cNvPr>
            <p:cNvCxnSpPr>
              <a:cxnSpLocks/>
            </p:cNvCxnSpPr>
            <p:nvPr/>
          </p:nvCxnSpPr>
          <p:spPr>
            <a:xfrm flipV="1">
              <a:off x="3494314" y="1448191"/>
              <a:ext cx="3666914" cy="132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A0B395-126E-0B41-AFAC-B25B2A440739}"/>
                </a:ext>
              </a:extLst>
            </p:cNvPr>
            <p:cNvSpPr txBox="1"/>
            <p:nvPr/>
          </p:nvSpPr>
          <p:spPr>
            <a:xfrm>
              <a:off x="7161228" y="1263525"/>
              <a:ext cx="2593980" cy="369332"/>
            </a:xfrm>
            <a:prstGeom prst="rect">
              <a:avLst/>
            </a:prstGeom>
            <a:noFill/>
          </p:spPr>
          <p:txBody>
            <a:bodyPr wrap="none" rtlCol="0">
              <a:spAutoFit/>
            </a:bodyPr>
            <a:lstStyle/>
            <a:p>
              <a:r>
                <a:rPr lang="en-US"/>
                <a:t>Bunch of medical schools</a:t>
              </a:r>
            </a:p>
          </p:txBody>
        </p:sp>
      </p:grpSp>
      <p:grpSp>
        <p:nvGrpSpPr>
          <p:cNvPr id="35" name="Group 34">
            <a:extLst>
              <a:ext uri="{FF2B5EF4-FFF2-40B4-BE49-F238E27FC236}">
                <a16:creationId xmlns:a16="http://schemas.microsoft.com/office/drawing/2014/main" id="{ABF30329-920B-ED40-8C24-C4259A540073}"/>
              </a:ext>
            </a:extLst>
          </p:cNvPr>
          <p:cNvGrpSpPr/>
          <p:nvPr/>
        </p:nvGrpSpPr>
        <p:grpSpPr>
          <a:xfrm>
            <a:off x="7235706" y="1664405"/>
            <a:ext cx="2298966" cy="624782"/>
            <a:chOff x="7056298" y="2266423"/>
            <a:chExt cx="2654396" cy="839634"/>
          </a:xfrm>
        </p:grpSpPr>
        <p:pic>
          <p:nvPicPr>
            <p:cNvPr id="36" name="Picture 35">
              <a:extLst>
                <a:ext uri="{FF2B5EF4-FFF2-40B4-BE49-F238E27FC236}">
                  <a16:creationId xmlns:a16="http://schemas.microsoft.com/office/drawing/2014/main" id="{D937D4D5-45CB-194C-AEDB-E2D8FFF314F0}"/>
                </a:ext>
              </a:extLst>
            </p:cNvPr>
            <p:cNvPicPr>
              <a:picLocks noChangeAspect="1"/>
            </p:cNvPicPr>
            <p:nvPr/>
          </p:nvPicPr>
          <p:blipFill>
            <a:blip r:embed="rId3"/>
            <a:stretch>
              <a:fillRect/>
            </a:stretch>
          </p:blipFill>
          <p:spPr>
            <a:xfrm>
              <a:off x="8026154" y="2266423"/>
              <a:ext cx="791708" cy="833665"/>
            </a:xfrm>
            <a:prstGeom prst="rect">
              <a:avLst/>
            </a:prstGeom>
          </p:spPr>
        </p:pic>
        <p:pic>
          <p:nvPicPr>
            <p:cNvPr id="38" name="Picture 37">
              <a:extLst>
                <a:ext uri="{FF2B5EF4-FFF2-40B4-BE49-F238E27FC236}">
                  <a16:creationId xmlns:a16="http://schemas.microsoft.com/office/drawing/2014/main" id="{30C0A0CC-AA0E-2943-9A48-576920307C43}"/>
                </a:ext>
              </a:extLst>
            </p:cNvPr>
            <p:cNvPicPr>
              <a:picLocks noChangeAspect="1"/>
            </p:cNvPicPr>
            <p:nvPr/>
          </p:nvPicPr>
          <p:blipFill>
            <a:blip r:embed="rId4"/>
            <a:stretch>
              <a:fillRect/>
            </a:stretch>
          </p:blipFill>
          <p:spPr>
            <a:xfrm>
              <a:off x="7056298" y="2266423"/>
              <a:ext cx="803889" cy="833665"/>
            </a:xfrm>
            <a:prstGeom prst="rect">
              <a:avLst/>
            </a:prstGeom>
          </p:spPr>
        </p:pic>
        <p:pic>
          <p:nvPicPr>
            <p:cNvPr id="41" name="Picture 40">
              <a:extLst>
                <a:ext uri="{FF2B5EF4-FFF2-40B4-BE49-F238E27FC236}">
                  <a16:creationId xmlns:a16="http://schemas.microsoft.com/office/drawing/2014/main" id="{941954E9-5776-BB40-B9A9-D5ACD7120428}"/>
                </a:ext>
              </a:extLst>
            </p:cNvPr>
            <p:cNvPicPr>
              <a:picLocks noChangeAspect="1"/>
            </p:cNvPicPr>
            <p:nvPr/>
          </p:nvPicPr>
          <p:blipFill rotWithShape="1">
            <a:blip r:embed="rId5"/>
            <a:srcRect t="1" r="4473" b="4472"/>
            <a:stretch/>
          </p:blipFill>
          <p:spPr>
            <a:xfrm>
              <a:off x="8906806" y="2272392"/>
              <a:ext cx="803888" cy="833665"/>
            </a:xfrm>
            <a:prstGeom prst="rect">
              <a:avLst/>
            </a:prstGeom>
          </p:spPr>
        </p:pic>
      </p:grpSp>
      <p:grpSp>
        <p:nvGrpSpPr>
          <p:cNvPr id="49" name="Group 48">
            <a:extLst>
              <a:ext uri="{FF2B5EF4-FFF2-40B4-BE49-F238E27FC236}">
                <a16:creationId xmlns:a16="http://schemas.microsoft.com/office/drawing/2014/main" id="{54620009-B9E1-7B4A-BD1E-4C82965FA13B}"/>
              </a:ext>
            </a:extLst>
          </p:cNvPr>
          <p:cNvGrpSpPr/>
          <p:nvPr/>
        </p:nvGrpSpPr>
        <p:grpSpPr>
          <a:xfrm>
            <a:off x="1940387" y="643889"/>
            <a:ext cx="9700823" cy="5089801"/>
            <a:chOff x="1940387" y="643889"/>
            <a:chExt cx="9700823" cy="5089801"/>
          </a:xfrm>
        </p:grpSpPr>
        <p:sp>
          <p:nvSpPr>
            <p:cNvPr id="4" name="Oval 3">
              <a:extLst>
                <a:ext uri="{FF2B5EF4-FFF2-40B4-BE49-F238E27FC236}">
                  <a16:creationId xmlns:a16="http://schemas.microsoft.com/office/drawing/2014/main" id="{3898B45D-2226-0048-8776-20080780644A}"/>
                </a:ext>
              </a:extLst>
            </p:cNvPr>
            <p:cNvSpPr/>
            <p:nvPr/>
          </p:nvSpPr>
          <p:spPr>
            <a:xfrm rot="20891678">
              <a:off x="1940387" y="643889"/>
              <a:ext cx="944380" cy="1532513"/>
            </a:xfrm>
            <a:prstGeom prst="ellipse">
              <a:avLst/>
            </a:prstGeom>
            <a:solidFill>
              <a:srgbClr val="00B0F0">
                <a:alpha val="6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68D87D6-7322-F047-8D66-EE96C894FA95}"/>
                </a:ext>
              </a:extLst>
            </p:cNvPr>
            <p:cNvCxnSpPr>
              <a:cxnSpLocks/>
              <a:stCxn id="4" idx="6"/>
              <a:endCxn id="26" idx="1"/>
            </p:cNvCxnSpPr>
            <p:nvPr/>
          </p:nvCxnSpPr>
          <p:spPr>
            <a:xfrm>
              <a:off x="2874779" y="1313542"/>
              <a:ext cx="4222815" cy="34372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6" name="TextBox 25">
              <a:extLst>
                <a:ext uri="{FF2B5EF4-FFF2-40B4-BE49-F238E27FC236}">
                  <a16:creationId xmlns:a16="http://schemas.microsoft.com/office/drawing/2014/main" id="{A8ABA0B9-E5F4-514E-84B1-F79A81363395}"/>
                </a:ext>
              </a:extLst>
            </p:cNvPr>
            <p:cNvSpPr txBox="1"/>
            <p:nvPr/>
          </p:nvSpPr>
          <p:spPr>
            <a:xfrm>
              <a:off x="7097594" y="4566110"/>
              <a:ext cx="4543616" cy="369332"/>
            </a:xfrm>
            <a:prstGeom prst="rect">
              <a:avLst/>
            </a:prstGeom>
            <a:noFill/>
          </p:spPr>
          <p:txBody>
            <a:bodyPr wrap="none" rtlCol="0">
              <a:spAutoFit/>
            </a:bodyPr>
            <a:lstStyle/>
            <a:p>
              <a:r>
                <a:rPr lang="en-US"/>
                <a:t>Bunch of ba</a:t>
              </a:r>
              <a:r>
                <a:rPr lang="en-US" altLang="zh-CN"/>
                <a:t>dges</a:t>
              </a:r>
              <a:r>
                <a:rPr lang="zh-CN" altLang="en-US"/>
                <a:t> </a:t>
              </a:r>
              <a:r>
                <a:rPr lang="en-US" altLang="zh-CN"/>
                <a:t>with</a:t>
              </a:r>
              <a:r>
                <a:rPr lang="zh-CN" altLang="en-US"/>
                <a:t> </a:t>
              </a:r>
              <a:r>
                <a:rPr lang="en-US" altLang="zh-CN"/>
                <a:t>smooth</a:t>
              </a:r>
              <a:r>
                <a:rPr lang="zh-CN" altLang="en-US"/>
                <a:t> </a:t>
              </a:r>
              <a:r>
                <a:rPr lang="en-US" altLang="zh-CN"/>
                <a:t>curves</a:t>
              </a:r>
              <a:r>
                <a:rPr lang="zh-CN" altLang="en-US"/>
                <a:t> </a:t>
              </a:r>
              <a:r>
                <a:rPr lang="en-US" altLang="zh-CN"/>
                <a:t>and</a:t>
              </a:r>
              <a:r>
                <a:rPr lang="zh-CN" altLang="en-US"/>
                <a:t> </a:t>
              </a:r>
              <a:r>
                <a:rPr lang="en-US" altLang="zh-CN"/>
                <a:t>birds</a:t>
              </a:r>
              <a:endParaRPr lang="en-US"/>
            </a:p>
          </p:txBody>
        </p:sp>
        <p:pic>
          <p:nvPicPr>
            <p:cNvPr id="27" name="Picture 26">
              <a:extLst>
                <a:ext uri="{FF2B5EF4-FFF2-40B4-BE49-F238E27FC236}">
                  <a16:creationId xmlns:a16="http://schemas.microsoft.com/office/drawing/2014/main" id="{073DF284-2F5C-7348-8DC0-7785038E5E1B}"/>
                </a:ext>
              </a:extLst>
            </p:cNvPr>
            <p:cNvPicPr>
              <a:picLocks noChangeAspect="1"/>
            </p:cNvPicPr>
            <p:nvPr/>
          </p:nvPicPr>
          <p:blipFill>
            <a:blip r:embed="rId6"/>
            <a:stretch>
              <a:fillRect/>
            </a:stretch>
          </p:blipFill>
          <p:spPr>
            <a:xfrm>
              <a:off x="7244432" y="5037956"/>
              <a:ext cx="687520" cy="666035"/>
            </a:xfrm>
            <a:prstGeom prst="rect">
              <a:avLst/>
            </a:prstGeom>
          </p:spPr>
        </p:pic>
        <p:pic>
          <p:nvPicPr>
            <p:cNvPr id="43" name="Picture 42">
              <a:extLst>
                <a:ext uri="{FF2B5EF4-FFF2-40B4-BE49-F238E27FC236}">
                  <a16:creationId xmlns:a16="http://schemas.microsoft.com/office/drawing/2014/main" id="{576D2944-5E2C-1B46-AD6B-0BBDB890FA91}"/>
                </a:ext>
              </a:extLst>
            </p:cNvPr>
            <p:cNvPicPr>
              <a:picLocks noChangeAspect="1"/>
            </p:cNvPicPr>
            <p:nvPr/>
          </p:nvPicPr>
          <p:blipFill>
            <a:blip r:embed="rId7"/>
            <a:stretch>
              <a:fillRect/>
            </a:stretch>
          </p:blipFill>
          <p:spPr>
            <a:xfrm>
              <a:off x="8150907" y="5046170"/>
              <a:ext cx="687520" cy="687520"/>
            </a:xfrm>
            <a:prstGeom prst="rect">
              <a:avLst/>
            </a:prstGeom>
          </p:spPr>
        </p:pic>
        <p:pic>
          <p:nvPicPr>
            <p:cNvPr id="46" name="Picture 45">
              <a:extLst>
                <a:ext uri="{FF2B5EF4-FFF2-40B4-BE49-F238E27FC236}">
                  <a16:creationId xmlns:a16="http://schemas.microsoft.com/office/drawing/2014/main" id="{A923124F-C9AF-8641-8C77-8F9C3E3982CA}"/>
                </a:ext>
              </a:extLst>
            </p:cNvPr>
            <p:cNvPicPr>
              <a:picLocks noChangeAspect="1"/>
            </p:cNvPicPr>
            <p:nvPr/>
          </p:nvPicPr>
          <p:blipFill>
            <a:blip r:embed="rId8"/>
            <a:stretch>
              <a:fillRect/>
            </a:stretch>
          </p:blipFill>
          <p:spPr>
            <a:xfrm>
              <a:off x="9057382" y="5046170"/>
              <a:ext cx="697826" cy="667040"/>
            </a:xfrm>
            <a:prstGeom prst="rect">
              <a:avLst/>
            </a:prstGeom>
          </p:spPr>
        </p:pic>
        <p:pic>
          <p:nvPicPr>
            <p:cNvPr id="47" name="Picture 46">
              <a:extLst>
                <a:ext uri="{FF2B5EF4-FFF2-40B4-BE49-F238E27FC236}">
                  <a16:creationId xmlns:a16="http://schemas.microsoft.com/office/drawing/2014/main" id="{E5A17236-D3E3-444F-BEDC-71AED42B0421}"/>
                </a:ext>
              </a:extLst>
            </p:cNvPr>
            <p:cNvPicPr>
              <a:picLocks noChangeAspect="1"/>
            </p:cNvPicPr>
            <p:nvPr/>
          </p:nvPicPr>
          <p:blipFill>
            <a:blip r:embed="rId9"/>
            <a:stretch>
              <a:fillRect/>
            </a:stretch>
          </p:blipFill>
          <p:spPr>
            <a:xfrm>
              <a:off x="9974163" y="5037475"/>
              <a:ext cx="687521" cy="666998"/>
            </a:xfrm>
            <a:prstGeom prst="rect">
              <a:avLst/>
            </a:prstGeom>
          </p:spPr>
        </p:pic>
      </p:grpSp>
      <p:grpSp>
        <p:nvGrpSpPr>
          <p:cNvPr id="62" name="Group 61">
            <a:extLst>
              <a:ext uri="{FF2B5EF4-FFF2-40B4-BE49-F238E27FC236}">
                <a16:creationId xmlns:a16="http://schemas.microsoft.com/office/drawing/2014/main" id="{4F8F4B56-0B79-3D44-80AE-8BCE0790594D}"/>
              </a:ext>
            </a:extLst>
          </p:cNvPr>
          <p:cNvGrpSpPr/>
          <p:nvPr/>
        </p:nvGrpSpPr>
        <p:grpSpPr>
          <a:xfrm>
            <a:off x="2372798" y="2066388"/>
            <a:ext cx="8563524" cy="2123033"/>
            <a:chOff x="2372798" y="2066388"/>
            <a:chExt cx="8563524" cy="2123033"/>
          </a:xfrm>
        </p:grpSpPr>
        <p:sp>
          <p:nvSpPr>
            <p:cNvPr id="50" name="Oval 49">
              <a:extLst>
                <a:ext uri="{FF2B5EF4-FFF2-40B4-BE49-F238E27FC236}">
                  <a16:creationId xmlns:a16="http://schemas.microsoft.com/office/drawing/2014/main" id="{400A6BCE-324E-DF47-86F4-D838D7A895B8}"/>
                </a:ext>
              </a:extLst>
            </p:cNvPr>
            <p:cNvSpPr/>
            <p:nvPr/>
          </p:nvSpPr>
          <p:spPr>
            <a:xfrm>
              <a:off x="2372798" y="2066388"/>
              <a:ext cx="350640" cy="291674"/>
            </a:xfrm>
            <a:prstGeom prst="ellipse">
              <a:avLst/>
            </a:prstGeom>
            <a:solidFill>
              <a:srgbClr val="7030A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9FCBF328-299F-2747-9551-90B6F3FA127B}"/>
                </a:ext>
              </a:extLst>
            </p:cNvPr>
            <p:cNvCxnSpPr>
              <a:cxnSpLocks/>
              <a:stCxn id="50" idx="6"/>
              <a:endCxn id="54" idx="1"/>
            </p:cNvCxnSpPr>
            <p:nvPr/>
          </p:nvCxnSpPr>
          <p:spPr>
            <a:xfrm>
              <a:off x="2723438" y="2212225"/>
              <a:ext cx="4491994" cy="785034"/>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AADC5B89-A69E-D040-981A-3C0D115F82F9}"/>
                </a:ext>
              </a:extLst>
            </p:cNvPr>
            <p:cNvSpPr txBox="1"/>
            <p:nvPr/>
          </p:nvSpPr>
          <p:spPr>
            <a:xfrm>
              <a:off x="7215432" y="2812593"/>
              <a:ext cx="3720890" cy="369332"/>
            </a:xfrm>
            <a:prstGeom prst="rect">
              <a:avLst/>
            </a:prstGeom>
            <a:noFill/>
          </p:spPr>
          <p:txBody>
            <a:bodyPr wrap="none" rtlCol="0">
              <a:spAutoFit/>
            </a:bodyPr>
            <a:lstStyle/>
            <a:p>
              <a:r>
                <a:rPr lang="en-US" altLang="zh-CN"/>
                <a:t>M</a:t>
              </a:r>
              <a:r>
                <a:rPr lang="en-US"/>
                <a:t>edical schools</a:t>
              </a:r>
              <a:r>
                <a:rPr lang="zh-CN" altLang="en-US"/>
                <a:t> </a:t>
              </a:r>
              <a:r>
                <a:rPr lang="en-US" altLang="zh-CN"/>
                <a:t>but</a:t>
              </a:r>
              <a:r>
                <a:rPr lang="zh-CN" altLang="en-US"/>
                <a:t> </a:t>
              </a:r>
              <a:r>
                <a:rPr lang="en-US" altLang="zh-CN"/>
                <a:t>its</a:t>
              </a:r>
              <a:r>
                <a:rPr lang="zh-CN" altLang="en-US"/>
                <a:t> </a:t>
              </a:r>
              <a:r>
                <a:rPr lang="en-US" altLang="zh-CN"/>
                <a:t>icon</a:t>
              </a:r>
              <a:r>
                <a:rPr lang="zh-CN" altLang="en-US"/>
                <a:t> </a:t>
              </a:r>
              <a:r>
                <a:rPr lang="en-US" altLang="zh-CN"/>
                <a:t>is</a:t>
              </a:r>
              <a:r>
                <a:rPr lang="zh-CN" altLang="en-US"/>
                <a:t> </a:t>
              </a:r>
              <a:r>
                <a:rPr lang="en-US" altLang="zh-CN"/>
                <a:t>twisted</a:t>
              </a:r>
              <a:endParaRPr lang="en-US"/>
            </a:p>
          </p:txBody>
        </p:sp>
        <p:pic>
          <p:nvPicPr>
            <p:cNvPr id="57" name="Picture 56">
              <a:extLst>
                <a:ext uri="{FF2B5EF4-FFF2-40B4-BE49-F238E27FC236}">
                  <a16:creationId xmlns:a16="http://schemas.microsoft.com/office/drawing/2014/main" id="{32464A97-86B9-6946-ABDD-5E76075046E5}"/>
                </a:ext>
              </a:extLst>
            </p:cNvPr>
            <p:cNvPicPr>
              <a:picLocks noChangeAspect="1"/>
            </p:cNvPicPr>
            <p:nvPr/>
          </p:nvPicPr>
          <p:blipFill>
            <a:blip r:embed="rId10"/>
            <a:stretch>
              <a:fillRect/>
            </a:stretch>
          </p:blipFill>
          <p:spPr>
            <a:xfrm>
              <a:off x="7201973" y="3462726"/>
              <a:ext cx="797580" cy="726695"/>
            </a:xfrm>
            <a:prstGeom prst="rect">
              <a:avLst/>
            </a:prstGeom>
          </p:spPr>
        </p:pic>
        <p:pic>
          <p:nvPicPr>
            <p:cNvPr id="59" name="Picture 58">
              <a:extLst>
                <a:ext uri="{FF2B5EF4-FFF2-40B4-BE49-F238E27FC236}">
                  <a16:creationId xmlns:a16="http://schemas.microsoft.com/office/drawing/2014/main" id="{1B9DE0DA-81F1-0740-9D1F-6003B5FA3AF4}"/>
                </a:ext>
              </a:extLst>
            </p:cNvPr>
            <p:cNvPicPr>
              <a:picLocks noChangeAspect="1"/>
            </p:cNvPicPr>
            <p:nvPr/>
          </p:nvPicPr>
          <p:blipFill>
            <a:blip r:embed="rId11"/>
            <a:stretch>
              <a:fillRect/>
            </a:stretch>
          </p:blipFill>
          <p:spPr>
            <a:xfrm>
              <a:off x="8130799" y="3473708"/>
              <a:ext cx="727736" cy="706332"/>
            </a:xfrm>
            <a:prstGeom prst="rect">
              <a:avLst/>
            </a:prstGeom>
          </p:spPr>
        </p:pic>
        <p:pic>
          <p:nvPicPr>
            <p:cNvPr id="61" name="Picture 60">
              <a:extLst>
                <a:ext uri="{FF2B5EF4-FFF2-40B4-BE49-F238E27FC236}">
                  <a16:creationId xmlns:a16="http://schemas.microsoft.com/office/drawing/2014/main" id="{7256D611-AFA5-754E-979A-A42674912F0D}"/>
                </a:ext>
              </a:extLst>
            </p:cNvPr>
            <p:cNvPicPr>
              <a:picLocks noChangeAspect="1"/>
            </p:cNvPicPr>
            <p:nvPr/>
          </p:nvPicPr>
          <p:blipFill>
            <a:blip r:embed="rId12"/>
            <a:stretch>
              <a:fillRect/>
            </a:stretch>
          </p:blipFill>
          <p:spPr>
            <a:xfrm>
              <a:off x="9052079" y="3483089"/>
              <a:ext cx="742369" cy="706332"/>
            </a:xfrm>
            <a:prstGeom prst="rect">
              <a:avLst/>
            </a:prstGeom>
          </p:spPr>
        </p:pic>
      </p:grpSp>
    </p:spTree>
    <p:extLst>
      <p:ext uri="{BB962C8B-B14F-4D97-AF65-F5344CB8AC3E}">
        <p14:creationId xmlns:p14="http://schemas.microsoft.com/office/powerpoint/2010/main" val="340566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FAD48-E7FC-4BD2-A7F0-AFBC52F774F1}"/>
              </a:ext>
            </a:extLst>
          </p:cNvPr>
          <p:cNvSpPr>
            <a:spLocks noGrp="1"/>
          </p:cNvSpPr>
          <p:nvPr>
            <p:ph type="ctrTitle"/>
          </p:nvPr>
        </p:nvSpPr>
        <p:spPr/>
        <p:txBody>
          <a:bodyPr/>
          <a:lstStyle/>
          <a:p>
            <a:r>
              <a:rPr lang="zh-CN" altLang="en-US">
                <a:ea typeface="宋体"/>
              </a:rPr>
              <a:t>New</a:t>
            </a:r>
            <a:br>
              <a:rPr lang="zh-CN" altLang="en-US">
                <a:ea typeface="宋体"/>
              </a:rPr>
            </a:br>
            <a:r>
              <a:rPr lang="zh-CN" altLang="en-US">
                <a:ea typeface="宋体"/>
              </a:rPr>
              <a:t>findings</a:t>
            </a:r>
            <a:endParaRPr lang="zh-CN" altLang="en-US"/>
          </a:p>
        </p:txBody>
      </p:sp>
      <p:sp>
        <p:nvSpPr>
          <p:cNvPr id="3" name="副标题 2">
            <a:extLst>
              <a:ext uri="{FF2B5EF4-FFF2-40B4-BE49-F238E27FC236}">
                <a16:creationId xmlns:a16="http://schemas.microsoft.com/office/drawing/2014/main" id="{9118343A-1588-4748-B005-E704D8AF81C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70855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385973"/>
            <a:ext cx="8499264"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ea typeface="宋体"/>
              </a:rPr>
              <a:t>Cluster</a:t>
            </a:r>
            <a:r>
              <a:rPr lang="zh-CN" altLang="en-US" sz="4400">
                <a:ea typeface="宋体"/>
              </a:rPr>
              <a:t> </a:t>
            </a:r>
            <a:r>
              <a:rPr lang="en-US" altLang="zh-CN" sz="4400">
                <a:ea typeface="宋体"/>
              </a:rPr>
              <a:t>15</a:t>
            </a:r>
            <a:r>
              <a:rPr lang="zh-CN" altLang="en-US" sz="4400">
                <a:ea typeface="宋体"/>
              </a:rPr>
              <a:t> </a:t>
            </a:r>
            <a:endParaRPr lang="en-US" altLang="zh-CN" sz="4400"/>
          </a:p>
          <a:p>
            <a:r>
              <a:rPr lang="en-US" altLang="zh-CN" sz="4400">
                <a:ea typeface="宋体"/>
              </a:rPr>
              <a:t>Community</a:t>
            </a:r>
            <a:r>
              <a:rPr lang="zh-CN" altLang="en-US" sz="4400">
                <a:ea typeface="宋体"/>
              </a:rPr>
              <a:t> </a:t>
            </a:r>
            <a:r>
              <a:rPr lang="en-US" altLang="zh-CN" sz="4400">
                <a:ea typeface="宋体"/>
              </a:rPr>
              <a:t>detection</a:t>
            </a:r>
            <a:r>
              <a:rPr lang="zh-CN" altLang="en-US" sz="4400">
                <a:ea typeface="宋体"/>
              </a:rPr>
              <a:t> </a:t>
            </a:r>
            <a:r>
              <a:rPr lang="en-US" altLang="zh-CN" sz="4400">
                <a:ea typeface="宋体"/>
              </a:rPr>
              <a:t>result</a:t>
            </a:r>
            <a:endParaRPr lang="en-US" sz="4400">
              <a:ea typeface="宋体"/>
            </a:endParaRPr>
          </a:p>
        </p:txBody>
      </p:sp>
      <p:sp>
        <p:nvSpPr>
          <p:cNvPr id="2" name="TextBox 1">
            <a:extLst>
              <a:ext uri="{FF2B5EF4-FFF2-40B4-BE49-F238E27FC236}">
                <a16:creationId xmlns:a16="http://schemas.microsoft.com/office/drawing/2014/main" id="{A2A39FC3-5906-9045-B442-BA3F9C90E5F5}"/>
              </a:ext>
            </a:extLst>
          </p:cNvPr>
          <p:cNvSpPr txBox="1"/>
          <p:nvPr/>
        </p:nvSpPr>
        <p:spPr>
          <a:xfrm>
            <a:off x="1144799" y="1946315"/>
            <a:ext cx="6161315" cy="3631763"/>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sz="3200">
                <a:solidFill>
                  <a:schemeClr val="accent5">
                    <a:lumMod val="75000"/>
                  </a:schemeClr>
                </a:solidFill>
                <a:ea typeface="华文中宋"/>
              </a:rPr>
              <a:t>Most</a:t>
            </a:r>
            <a:r>
              <a:rPr lang="zh-CN" altLang="en-US" sz="3200">
                <a:solidFill>
                  <a:schemeClr val="accent5">
                    <a:lumMod val="75000"/>
                  </a:schemeClr>
                </a:solidFill>
                <a:ea typeface="华文中宋"/>
              </a:rPr>
              <a:t> </a:t>
            </a:r>
            <a:r>
              <a:rPr lang="en-US" altLang="zh-CN" sz="3200">
                <a:solidFill>
                  <a:schemeClr val="accent5">
                    <a:lumMod val="75000"/>
                  </a:schemeClr>
                </a:solidFill>
                <a:ea typeface="华文中宋"/>
              </a:rPr>
              <a:t>interesting</a:t>
            </a:r>
            <a:r>
              <a:rPr lang="zh-CN" altLang="en-US" sz="3200">
                <a:solidFill>
                  <a:schemeClr val="accent5">
                    <a:lumMod val="75000"/>
                  </a:schemeClr>
                </a:solidFill>
                <a:ea typeface="华文中宋"/>
              </a:rPr>
              <a:t> </a:t>
            </a:r>
            <a:r>
              <a:rPr lang="en-US" altLang="zh-CN" sz="3200">
                <a:solidFill>
                  <a:schemeClr val="accent5">
                    <a:lumMod val="75000"/>
                  </a:schemeClr>
                </a:solidFill>
                <a:ea typeface="华文中宋"/>
              </a:rPr>
              <a:t>group!</a:t>
            </a:r>
            <a:r>
              <a:rPr lang="zh-CN" altLang="en-US" sz="3200">
                <a:solidFill>
                  <a:schemeClr val="accent5">
                    <a:lumMod val="75000"/>
                  </a:schemeClr>
                </a:solidFill>
                <a:ea typeface="华文中宋"/>
              </a:rPr>
              <a:t> </a:t>
            </a:r>
            <a:endParaRPr lang="en-US" altLang="zh-CN" sz="3200">
              <a:solidFill>
                <a:schemeClr val="accent5">
                  <a:lumMod val="75000"/>
                </a:schemeClr>
              </a:solidFill>
              <a:ea typeface="华文中宋"/>
            </a:endParaRPr>
          </a:p>
          <a:p>
            <a:pPr marL="285750" indent="-285750">
              <a:buFont typeface="Arial" panose="020B0604020202020204" pitchFamily="34" charset="0"/>
              <a:buChar char="•"/>
            </a:pPr>
            <a:endParaRPr lang="en-US" altLang="zh-CN">
              <a:ea typeface="华文中宋"/>
            </a:endParaRPr>
          </a:p>
          <a:p>
            <a:pPr marL="285750" indent="-285750">
              <a:buFont typeface="Arial" panose="020B0604020202020204" pitchFamily="34" charset="0"/>
              <a:buChar char="•"/>
            </a:pPr>
            <a:r>
              <a:rPr lang="en-US" altLang="zh-CN">
                <a:ea typeface="华文中宋"/>
              </a:rPr>
              <a:t>Badges</a:t>
            </a:r>
            <a:r>
              <a:rPr lang="zh-CN" altLang="en-US">
                <a:ea typeface="华文中宋"/>
              </a:rPr>
              <a:t> </a:t>
            </a:r>
            <a:r>
              <a:rPr lang="en-US" altLang="zh-CN">
                <a:ea typeface="华文中宋"/>
              </a:rPr>
              <a:t>which</a:t>
            </a:r>
            <a:r>
              <a:rPr lang="zh-CN" altLang="en-US">
                <a:ea typeface="华文中宋"/>
              </a:rPr>
              <a:t> </a:t>
            </a:r>
            <a:r>
              <a:rPr lang="en-US" altLang="zh-CN">
                <a:ea typeface="华文中宋"/>
              </a:rPr>
              <a:t>shape</a:t>
            </a:r>
            <a:r>
              <a:rPr lang="zh-CN" altLang="en-US">
                <a:ea typeface="华文中宋"/>
              </a:rPr>
              <a:t> </a:t>
            </a:r>
            <a:r>
              <a:rPr lang="en-US" altLang="zh-CN">
                <a:ea typeface="华文中宋"/>
              </a:rPr>
              <a:t>is</a:t>
            </a:r>
            <a:r>
              <a:rPr lang="zh-CN" altLang="en-US">
                <a:ea typeface="华文中宋"/>
              </a:rPr>
              <a:t> </a:t>
            </a:r>
            <a:r>
              <a:rPr lang="en-US" altLang="zh-CN">
                <a:ea typeface="华文中宋"/>
              </a:rPr>
              <a:t>not</a:t>
            </a:r>
            <a:r>
              <a:rPr lang="zh-CN" altLang="en-US">
                <a:ea typeface="华文中宋"/>
              </a:rPr>
              <a:t> </a:t>
            </a:r>
            <a:r>
              <a:rPr lang="en-US" altLang="zh-CN">
                <a:ea typeface="华文中宋"/>
              </a:rPr>
              <a:t>traditional.</a:t>
            </a:r>
          </a:p>
          <a:p>
            <a:pPr marL="285750" indent="-285750">
              <a:buFont typeface="Arial" panose="020B0604020202020204" pitchFamily="34" charset="0"/>
              <a:buChar char="•"/>
            </a:pPr>
            <a:endParaRPr lang="en-US" altLang="zh-CN">
              <a:ea typeface="华文中宋"/>
            </a:endParaRPr>
          </a:p>
          <a:p>
            <a:pPr marL="285750" indent="-285750">
              <a:buFont typeface="Arial" panose="020B0604020202020204" pitchFamily="34" charset="0"/>
              <a:buChar char="•"/>
            </a:pPr>
            <a:r>
              <a:rPr lang="en-US" altLang="zh-CN">
                <a:ea typeface="华文中宋"/>
              </a:rPr>
              <a:t>Formed</a:t>
            </a:r>
            <a:r>
              <a:rPr lang="zh-CN" altLang="en-US">
                <a:ea typeface="华文中宋"/>
              </a:rPr>
              <a:t> </a:t>
            </a:r>
            <a:r>
              <a:rPr lang="en-US" altLang="zh-CN">
                <a:ea typeface="华文中宋"/>
              </a:rPr>
              <a:t>a</a:t>
            </a:r>
            <a:r>
              <a:rPr lang="zh-CN" altLang="en-US">
                <a:ea typeface="华文中宋"/>
              </a:rPr>
              <a:t> </a:t>
            </a:r>
            <a:r>
              <a:rPr lang="en-US" altLang="zh-CN">
                <a:ea typeface="华文中宋"/>
              </a:rPr>
              <a:t>lot</a:t>
            </a:r>
            <a:r>
              <a:rPr lang="zh-CN" altLang="en-US">
                <a:ea typeface="华文中宋"/>
              </a:rPr>
              <a:t> </a:t>
            </a:r>
            <a:r>
              <a:rPr lang="en-US" altLang="zh-CN">
                <a:ea typeface="华文中宋"/>
              </a:rPr>
              <a:t>of</a:t>
            </a:r>
            <a:r>
              <a:rPr lang="zh-CN" altLang="en-US">
                <a:ea typeface="华文中宋"/>
              </a:rPr>
              <a:t> </a:t>
            </a:r>
            <a:r>
              <a:rPr lang="en-US" altLang="zh-CN">
                <a:ea typeface="华文中宋"/>
              </a:rPr>
              <a:t>communities</a:t>
            </a:r>
            <a:r>
              <a:rPr lang="zh-CN" altLang="en-US">
                <a:ea typeface="华文中宋"/>
              </a:rPr>
              <a:t> </a:t>
            </a:r>
            <a:r>
              <a:rPr lang="en-US" altLang="zh-CN">
                <a:ea typeface="华文中宋"/>
              </a:rPr>
              <a:t>with</a:t>
            </a:r>
            <a:r>
              <a:rPr lang="zh-CN" altLang="en-US">
                <a:ea typeface="华文中宋"/>
              </a:rPr>
              <a:t> </a:t>
            </a:r>
            <a:r>
              <a:rPr lang="en-US" altLang="zh-CN">
                <a:ea typeface="华文中宋"/>
              </a:rPr>
              <a:t>2-4</a:t>
            </a:r>
            <a:r>
              <a:rPr lang="zh-CN" altLang="en-US">
                <a:ea typeface="华文中宋"/>
              </a:rPr>
              <a:t> </a:t>
            </a:r>
            <a:r>
              <a:rPr lang="en-US" altLang="zh-CN">
                <a:ea typeface="华文中宋"/>
              </a:rPr>
              <a:t>nodes.</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ea typeface="华文中宋"/>
              </a:rPr>
              <a:t>We</a:t>
            </a:r>
            <a:r>
              <a:rPr lang="zh-CN" altLang="en-US">
                <a:ea typeface="华文中宋"/>
              </a:rPr>
              <a:t> </a:t>
            </a:r>
            <a:r>
              <a:rPr lang="en-US" altLang="zh-CN">
                <a:ea typeface="华文中宋"/>
              </a:rPr>
              <a:t>found</a:t>
            </a:r>
            <a:r>
              <a:rPr lang="zh-CN" altLang="en-US">
                <a:ea typeface="华文中宋"/>
              </a:rPr>
              <a:t> </a:t>
            </a:r>
            <a:r>
              <a:rPr lang="en-US" altLang="zh-CN">
                <a:ea typeface="华文中宋"/>
              </a:rPr>
              <a:t>that</a:t>
            </a:r>
            <a:r>
              <a:rPr lang="zh-CN" altLang="en-US">
                <a:ea typeface="华文中宋"/>
              </a:rPr>
              <a:t> </a:t>
            </a:r>
            <a:r>
              <a:rPr lang="en-US" altLang="zh-CN">
                <a:ea typeface="华文中宋"/>
              </a:rPr>
              <a:t>within</a:t>
            </a:r>
            <a:r>
              <a:rPr lang="zh-CN" altLang="en-US">
                <a:ea typeface="华文中宋"/>
              </a:rPr>
              <a:t> </a:t>
            </a:r>
            <a:r>
              <a:rPr lang="en-US" altLang="zh-CN">
                <a:ea typeface="华文中宋"/>
              </a:rPr>
              <a:t>each</a:t>
            </a:r>
            <a:r>
              <a:rPr lang="zh-CN" altLang="en-US">
                <a:ea typeface="华文中宋"/>
              </a:rPr>
              <a:t> </a:t>
            </a:r>
            <a:r>
              <a:rPr lang="en-US" altLang="zh-CN">
                <a:ea typeface="华文中宋"/>
              </a:rPr>
              <a:t>community,</a:t>
            </a:r>
            <a:r>
              <a:rPr lang="zh-CN" altLang="en-US">
                <a:ea typeface="华文中宋"/>
              </a:rPr>
              <a:t> </a:t>
            </a:r>
            <a:r>
              <a:rPr lang="en-US" altLang="zh-CN">
                <a:ea typeface="华文中宋"/>
              </a:rPr>
              <a:t>also</a:t>
            </a:r>
            <a:r>
              <a:rPr lang="zh-CN" altLang="en-US">
                <a:ea typeface="华文中宋"/>
              </a:rPr>
              <a:t> </a:t>
            </a:r>
            <a:r>
              <a:rPr lang="en-US" altLang="zh-CN">
                <a:ea typeface="华文中宋"/>
              </a:rPr>
              <a:t>it</a:t>
            </a:r>
            <a:r>
              <a:rPr lang="zh-CN" altLang="en-US">
                <a:ea typeface="华文中宋"/>
              </a:rPr>
              <a:t> </a:t>
            </a:r>
            <a:r>
              <a:rPr lang="en-US" altLang="zh-CN">
                <a:ea typeface="华文中宋"/>
              </a:rPr>
              <a:t>has</a:t>
            </a:r>
            <a:r>
              <a:rPr lang="zh-CN" altLang="en-US">
                <a:ea typeface="华文中宋"/>
              </a:rPr>
              <a:t> </a:t>
            </a:r>
            <a:r>
              <a:rPr lang="en-US" altLang="zh-CN">
                <a:ea typeface="华文中宋"/>
              </a:rPr>
              <a:t>little</a:t>
            </a:r>
            <a:r>
              <a:rPr lang="zh-CN" altLang="en-US">
                <a:ea typeface="华文中宋"/>
              </a:rPr>
              <a:t> </a:t>
            </a:r>
            <a:r>
              <a:rPr lang="en-US" altLang="zh-CN">
                <a:ea typeface="华文中宋"/>
              </a:rPr>
              <a:t>members,</a:t>
            </a:r>
            <a:r>
              <a:rPr lang="zh-CN" altLang="en-US">
                <a:ea typeface="华文中宋"/>
              </a:rPr>
              <a:t> </a:t>
            </a:r>
            <a:r>
              <a:rPr lang="en-US" altLang="zh-CN">
                <a:ea typeface="华文中宋"/>
              </a:rPr>
              <a:t>the</a:t>
            </a:r>
            <a:r>
              <a:rPr lang="zh-CN" altLang="en-US">
                <a:ea typeface="华文中宋"/>
              </a:rPr>
              <a:t> </a:t>
            </a:r>
            <a:r>
              <a:rPr lang="en-US" altLang="zh-CN">
                <a:ea typeface="华文中宋"/>
              </a:rPr>
              <a:t>relationship</a:t>
            </a:r>
            <a:r>
              <a:rPr lang="zh-CN" altLang="en-US">
                <a:ea typeface="华文中宋"/>
              </a:rPr>
              <a:t> </a:t>
            </a:r>
            <a:r>
              <a:rPr lang="en-US" altLang="zh-CN">
                <a:ea typeface="华文中宋"/>
              </a:rPr>
              <a:t>between</a:t>
            </a:r>
            <a:r>
              <a:rPr lang="zh-CN" altLang="en-US">
                <a:ea typeface="华文中宋"/>
              </a:rPr>
              <a:t> </a:t>
            </a:r>
            <a:r>
              <a:rPr lang="en-US" altLang="zh-CN">
                <a:ea typeface="华文中宋"/>
              </a:rPr>
              <a:t>each</a:t>
            </a:r>
            <a:r>
              <a:rPr lang="zh-CN" altLang="en-US">
                <a:ea typeface="华文中宋"/>
              </a:rPr>
              <a:t> </a:t>
            </a:r>
            <a:r>
              <a:rPr lang="en-US" altLang="zh-CN">
                <a:ea typeface="华文中宋"/>
              </a:rPr>
              <a:t>members</a:t>
            </a:r>
            <a:r>
              <a:rPr lang="zh-CN" altLang="en-US">
                <a:ea typeface="华文中宋"/>
              </a:rPr>
              <a:t> </a:t>
            </a:r>
            <a:r>
              <a:rPr lang="en-US" altLang="zh-CN">
                <a:ea typeface="华文中宋"/>
              </a:rPr>
              <a:t>are</a:t>
            </a:r>
            <a:r>
              <a:rPr lang="zh-CN" altLang="en-US">
                <a:ea typeface="华文中宋"/>
              </a:rPr>
              <a:t> </a:t>
            </a:r>
            <a:r>
              <a:rPr lang="en-US" altLang="zh-CN">
                <a:ea typeface="华文中宋"/>
              </a:rPr>
              <a:t>quite</a:t>
            </a:r>
            <a:r>
              <a:rPr lang="zh-CN" altLang="en-US">
                <a:ea typeface="华文中宋"/>
              </a:rPr>
              <a:t> </a:t>
            </a:r>
            <a:r>
              <a:rPr lang="en-US" altLang="zh-CN">
                <a:ea typeface="华文中宋"/>
              </a:rPr>
              <a:t>special.</a:t>
            </a:r>
          </a:p>
          <a:p>
            <a:pPr marL="285750" indent="-285750">
              <a:buFont typeface="Arial" panose="020B0604020202020204" pitchFamily="34" charset="0"/>
              <a:buChar char="•"/>
            </a:pPr>
            <a:endParaRPr lang="en-US" altLang="zh-CN">
              <a:ea typeface="华文中宋"/>
            </a:endParaRPr>
          </a:p>
          <a:p>
            <a:pPr marL="285750" indent="-285750">
              <a:buFont typeface="Arial" panose="020B0604020202020204" pitchFamily="34" charset="0"/>
              <a:buChar char="•"/>
            </a:pPr>
            <a:r>
              <a:rPr lang="en-US" altLang="zh-CN">
                <a:ea typeface="华文中宋"/>
              </a:rPr>
              <a:t>See</a:t>
            </a:r>
            <a:r>
              <a:rPr lang="zh-CN" altLang="en-US">
                <a:ea typeface="华文中宋"/>
              </a:rPr>
              <a:t> </a:t>
            </a:r>
            <a:r>
              <a:rPr lang="en-US" altLang="zh-CN">
                <a:ea typeface="华文中宋"/>
              </a:rPr>
              <a:t>our</a:t>
            </a:r>
            <a:r>
              <a:rPr lang="zh-CN" altLang="en-US">
                <a:ea typeface="华文中宋"/>
              </a:rPr>
              <a:t> </a:t>
            </a:r>
            <a:r>
              <a:rPr lang="en-US" altLang="zh-CN">
                <a:ea typeface="华文中宋"/>
              </a:rPr>
              <a:t>demo</a:t>
            </a:r>
            <a:r>
              <a:rPr lang="zh-CN" altLang="en-US">
                <a:ea typeface="华文中宋"/>
              </a:rPr>
              <a:t> </a:t>
            </a:r>
            <a:r>
              <a:rPr lang="en-US" altLang="zh-CN">
                <a:ea typeface="华文中宋"/>
              </a:rPr>
              <a:t>in</a:t>
            </a:r>
            <a:r>
              <a:rPr lang="zh-CN" altLang="en-US">
                <a:ea typeface="华文中宋"/>
              </a:rPr>
              <a:t> </a:t>
            </a:r>
            <a:r>
              <a:rPr lang="en-US" altLang="zh-CN">
                <a:ea typeface="华文中宋"/>
              </a:rPr>
              <a:t>visualization</a:t>
            </a:r>
            <a:r>
              <a:rPr lang="zh-CN" altLang="en-US">
                <a:ea typeface="华文中宋"/>
              </a:rPr>
              <a:t> </a:t>
            </a:r>
            <a:r>
              <a:rPr lang="en-US" altLang="zh-CN">
                <a:ea typeface="华文中宋"/>
              </a:rPr>
              <a:t>part.</a:t>
            </a:r>
          </a:p>
          <a:p>
            <a:pPr marL="285750" indent="-285750">
              <a:buFont typeface="Arial" panose="020B0604020202020204" pitchFamily="34" charset="0"/>
              <a:buChar char="•"/>
            </a:pPr>
            <a:endParaRPr lang="en-US" altLang="zh-CN"/>
          </a:p>
        </p:txBody>
      </p:sp>
      <p:pic>
        <p:nvPicPr>
          <p:cNvPr id="7" name="Picture 6" descr="A screenshot of a cell phone&#10;&#10;Description automatically generated">
            <a:extLst>
              <a:ext uri="{FF2B5EF4-FFF2-40B4-BE49-F238E27FC236}">
                <a16:creationId xmlns:a16="http://schemas.microsoft.com/office/drawing/2014/main" id="{AA278419-08BB-CD45-8B73-AE4AE0E4AB57}"/>
              </a:ext>
            </a:extLst>
          </p:cNvPr>
          <p:cNvPicPr>
            <a:picLocks noChangeAspect="1"/>
          </p:cNvPicPr>
          <p:nvPr/>
        </p:nvPicPr>
        <p:blipFill>
          <a:blip r:embed="rId2"/>
          <a:stretch>
            <a:fillRect/>
          </a:stretch>
        </p:blipFill>
        <p:spPr>
          <a:xfrm>
            <a:off x="7141030" y="3253525"/>
            <a:ext cx="4569291" cy="3464117"/>
          </a:xfrm>
          <a:prstGeom prst="rect">
            <a:avLst/>
          </a:prstGeom>
        </p:spPr>
      </p:pic>
      <p:pic>
        <p:nvPicPr>
          <p:cNvPr id="9" name="Picture 8" descr="A close up of a logo&#10;&#10;Description automatically generated">
            <a:extLst>
              <a:ext uri="{FF2B5EF4-FFF2-40B4-BE49-F238E27FC236}">
                <a16:creationId xmlns:a16="http://schemas.microsoft.com/office/drawing/2014/main" id="{FA16F888-63A6-8C4F-9270-0C3BD87CE0BC}"/>
              </a:ext>
            </a:extLst>
          </p:cNvPr>
          <p:cNvPicPr>
            <a:picLocks noChangeAspect="1"/>
          </p:cNvPicPr>
          <p:nvPr/>
        </p:nvPicPr>
        <p:blipFill>
          <a:blip r:embed="rId3"/>
          <a:stretch>
            <a:fillRect/>
          </a:stretch>
        </p:blipFill>
        <p:spPr>
          <a:xfrm>
            <a:off x="8203741" y="314121"/>
            <a:ext cx="3988259" cy="2699917"/>
          </a:xfrm>
          <a:prstGeom prst="rect">
            <a:avLst/>
          </a:prstGeom>
        </p:spPr>
      </p:pic>
    </p:spTree>
    <p:extLst>
      <p:ext uri="{BB962C8B-B14F-4D97-AF65-F5344CB8AC3E}">
        <p14:creationId xmlns:p14="http://schemas.microsoft.com/office/powerpoint/2010/main" val="2506128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385973"/>
            <a:ext cx="8499264"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solidFill>
                  <a:schemeClr val="accent1"/>
                </a:solidFill>
                <a:ea typeface="宋体"/>
              </a:rPr>
              <a:t>Cluster</a:t>
            </a:r>
            <a:r>
              <a:rPr lang="zh-CN" altLang="en-US" sz="4400">
                <a:solidFill>
                  <a:schemeClr val="accent1"/>
                </a:solidFill>
                <a:ea typeface="宋体"/>
              </a:rPr>
              <a:t> </a:t>
            </a:r>
            <a:r>
              <a:rPr lang="en-US" altLang="zh-CN" sz="4400">
                <a:solidFill>
                  <a:schemeClr val="accent1"/>
                </a:solidFill>
                <a:ea typeface="宋体"/>
              </a:rPr>
              <a:t>15</a:t>
            </a:r>
            <a:r>
              <a:rPr lang="zh-CN" altLang="en-US" sz="4400">
                <a:solidFill>
                  <a:schemeClr val="accent1"/>
                </a:solidFill>
                <a:ea typeface="宋体"/>
              </a:rPr>
              <a:t> </a:t>
            </a:r>
            <a:endParaRPr lang="en-US" altLang="zh-CN" sz="4400">
              <a:solidFill>
                <a:schemeClr val="accent1"/>
              </a:solidFill>
            </a:endParaRPr>
          </a:p>
          <a:p>
            <a:r>
              <a:rPr lang="en-US" altLang="zh-CN" sz="4400">
                <a:solidFill>
                  <a:schemeClr val="accent1"/>
                </a:solidFill>
                <a:ea typeface="宋体"/>
              </a:rPr>
              <a:t>Community</a:t>
            </a:r>
            <a:r>
              <a:rPr lang="zh-CN" altLang="en-US" sz="4400">
                <a:solidFill>
                  <a:schemeClr val="accent1"/>
                </a:solidFill>
                <a:ea typeface="宋体"/>
              </a:rPr>
              <a:t> </a:t>
            </a:r>
            <a:r>
              <a:rPr lang="en-US" altLang="zh-CN" sz="4400">
                <a:solidFill>
                  <a:schemeClr val="accent1"/>
                </a:solidFill>
                <a:ea typeface="宋体"/>
              </a:rPr>
              <a:t>detection</a:t>
            </a:r>
            <a:r>
              <a:rPr lang="zh-CN" altLang="en-US" sz="4400">
                <a:solidFill>
                  <a:schemeClr val="accent1"/>
                </a:solidFill>
                <a:ea typeface="宋体"/>
              </a:rPr>
              <a:t> </a:t>
            </a:r>
            <a:r>
              <a:rPr lang="en-US" altLang="zh-CN" sz="4400">
                <a:solidFill>
                  <a:schemeClr val="accent1"/>
                </a:solidFill>
                <a:ea typeface="宋体"/>
              </a:rPr>
              <a:t>result</a:t>
            </a:r>
            <a:endParaRPr lang="en-US" sz="4400">
              <a:solidFill>
                <a:schemeClr val="accent1"/>
              </a:solidFill>
              <a:ea typeface="宋体"/>
            </a:endParaRPr>
          </a:p>
        </p:txBody>
      </p:sp>
      <p:sp>
        <p:nvSpPr>
          <p:cNvPr id="2" name="TextBox 1">
            <a:extLst>
              <a:ext uri="{FF2B5EF4-FFF2-40B4-BE49-F238E27FC236}">
                <a16:creationId xmlns:a16="http://schemas.microsoft.com/office/drawing/2014/main" id="{A2A39FC3-5906-9045-B442-BA3F9C90E5F5}"/>
              </a:ext>
            </a:extLst>
          </p:cNvPr>
          <p:cNvSpPr txBox="1"/>
          <p:nvPr/>
        </p:nvSpPr>
        <p:spPr>
          <a:xfrm>
            <a:off x="6513021" y="1812778"/>
            <a:ext cx="5212458" cy="3508653"/>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a:solidFill>
                  <a:schemeClr val="bg1"/>
                </a:solidFill>
                <a:ea typeface="华文中宋"/>
              </a:rPr>
              <a:t>One</a:t>
            </a:r>
            <a:r>
              <a:rPr lang="zh-CN" altLang="en-US">
                <a:solidFill>
                  <a:schemeClr val="bg1"/>
                </a:solidFill>
                <a:ea typeface="华文中宋"/>
              </a:rPr>
              <a:t> </a:t>
            </a:r>
            <a:r>
              <a:rPr lang="en-US" altLang="zh-CN">
                <a:solidFill>
                  <a:schemeClr val="bg1"/>
                </a:solidFill>
                <a:ea typeface="华文中宋"/>
              </a:rPr>
              <a:t>group</a:t>
            </a:r>
            <a:r>
              <a:rPr lang="zh-CN" altLang="en-US">
                <a:solidFill>
                  <a:schemeClr val="bg1"/>
                </a:solidFill>
                <a:ea typeface="华文中宋"/>
              </a:rPr>
              <a:t> </a:t>
            </a:r>
            <a:r>
              <a:rPr lang="en-US" altLang="zh-CN">
                <a:solidFill>
                  <a:schemeClr val="bg1"/>
                </a:solidFill>
                <a:ea typeface="华文中宋"/>
              </a:rPr>
              <a:t>far</a:t>
            </a:r>
            <a:r>
              <a:rPr lang="zh-CN" altLang="en-US">
                <a:solidFill>
                  <a:schemeClr val="bg1"/>
                </a:solidFill>
                <a:ea typeface="华文中宋"/>
              </a:rPr>
              <a:t> </a:t>
            </a:r>
            <a:r>
              <a:rPr lang="en-US" altLang="zh-CN">
                <a:solidFill>
                  <a:schemeClr val="bg1"/>
                </a:solidFill>
                <a:ea typeface="华文中宋"/>
              </a:rPr>
              <a:t>away</a:t>
            </a:r>
            <a:r>
              <a:rPr lang="zh-CN" altLang="en-US">
                <a:solidFill>
                  <a:schemeClr val="bg1"/>
                </a:solidFill>
                <a:ea typeface="华文中宋"/>
              </a:rPr>
              <a:t> </a:t>
            </a:r>
            <a:r>
              <a:rPr lang="en-US" altLang="zh-CN">
                <a:solidFill>
                  <a:schemeClr val="bg1"/>
                </a:solidFill>
                <a:ea typeface="华文中宋"/>
              </a:rPr>
              <a:t>from</a:t>
            </a:r>
            <a:r>
              <a:rPr lang="zh-CN" altLang="en-US">
                <a:solidFill>
                  <a:schemeClr val="bg1"/>
                </a:solidFill>
                <a:ea typeface="华文中宋"/>
              </a:rPr>
              <a:t> </a:t>
            </a:r>
            <a:r>
              <a:rPr lang="en-US" altLang="zh-CN">
                <a:solidFill>
                  <a:schemeClr val="bg1"/>
                </a:solidFill>
                <a:ea typeface="华文中宋"/>
              </a:rPr>
              <a:t>the</a:t>
            </a:r>
            <a:r>
              <a:rPr lang="zh-CN" altLang="en-US">
                <a:solidFill>
                  <a:schemeClr val="bg1"/>
                </a:solidFill>
                <a:ea typeface="华文中宋"/>
              </a:rPr>
              <a:t> </a:t>
            </a:r>
            <a:r>
              <a:rPr lang="en-US" altLang="zh-CN">
                <a:solidFill>
                  <a:schemeClr val="bg1"/>
                </a:solidFill>
                <a:ea typeface="华文中宋"/>
              </a:rPr>
              <a:t>big</a:t>
            </a:r>
            <a:r>
              <a:rPr lang="zh-CN" altLang="en-US">
                <a:solidFill>
                  <a:schemeClr val="bg1"/>
                </a:solidFill>
                <a:ea typeface="华文中宋"/>
              </a:rPr>
              <a:t> </a:t>
            </a:r>
            <a:r>
              <a:rPr lang="en-US" altLang="zh-CN">
                <a:solidFill>
                  <a:schemeClr val="bg1"/>
                </a:solidFill>
                <a:ea typeface="华文中宋"/>
              </a:rPr>
              <a:t>network.</a:t>
            </a:r>
            <a:r>
              <a:rPr lang="zh-CN" altLang="en-US">
                <a:solidFill>
                  <a:schemeClr val="bg1"/>
                </a:solidFill>
                <a:ea typeface="华文中宋"/>
              </a:rPr>
              <a:t> </a:t>
            </a:r>
            <a:r>
              <a:rPr lang="en-US" altLang="zh-CN">
                <a:solidFill>
                  <a:schemeClr val="bg1"/>
                </a:solidFill>
                <a:ea typeface="华文中宋"/>
              </a:rPr>
              <a:t>Remember</a:t>
            </a:r>
            <a:r>
              <a:rPr lang="zh-CN" altLang="en-US">
                <a:solidFill>
                  <a:schemeClr val="bg1"/>
                </a:solidFill>
                <a:ea typeface="华文中宋"/>
              </a:rPr>
              <a:t> </a:t>
            </a:r>
            <a:r>
              <a:rPr lang="en-US" altLang="zh-CN">
                <a:solidFill>
                  <a:schemeClr val="bg1"/>
                </a:solidFill>
                <a:ea typeface="华文中宋"/>
              </a:rPr>
              <a:t>cluster</a:t>
            </a:r>
            <a:r>
              <a:rPr lang="zh-CN" altLang="en-US">
                <a:solidFill>
                  <a:schemeClr val="bg1"/>
                </a:solidFill>
                <a:ea typeface="华文中宋"/>
              </a:rPr>
              <a:t> </a:t>
            </a:r>
            <a:r>
              <a:rPr lang="en-US" altLang="zh-CN">
                <a:solidFill>
                  <a:schemeClr val="bg1"/>
                </a:solidFill>
                <a:ea typeface="华文中宋"/>
              </a:rPr>
              <a:t>15</a:t>
            </a:r>
            <a:r>
              <a:rPr lang="zh-CN" altLang="en-US">
                <a:solidFill>
                  <a:schemeClr val="bg1"/>
                </a:solidFill>
                <a:ea typeface="华文中宋"/>
              </a:rPr>
              <a:t> </a:t>
            </a:r>
            <a:r>
              <a:rPr lang="en-US" altLang="zh-CN">
                <a:solidFill>
                  <a:schemeClr val="bg1"/>
                </a:solidFill>
                <a:ea typeface="华文中宋"/>
              </a:rPr>
              <a:t>is</a:t>
            </a:r>
            <a:r>
              <a:rPr lang="zh-CN" altLang="en-US">
                <a:solidFill>
                  <a:schemeClr val="bg1"/>
                </a:solidFill>
                <a:ea typeface="华文中宋"/>
              </a:rPr>
              <a:t> </a:t>
            </a:r>
            <a:r>
              <a:rPr lang="en-US" altLang="zh-CN">
                <a:solidFill>
                  <a:schemeClr val="bg1"/>
                </a:solidFill>
                <a:ea typeface="华文中宋"/>
              </a:rPr>
              <a:t>far</a:t>
            </a:r>
            <a:r>
              <a:rPr lang="zh-CN" altLang="en-US">
                <a:solidFill>
                  <a:schemeClr val="bg1"/>
                </a:solidFill>
                <a:ea typeface="华文中宋"/>
              </a:rPr>
              <a:t> </a:t>
            </a:r>
            <a:r>
              <a:rPr lang="en-US" altLang="zh-CN">
                <a:solidFill>
                  <a:schemeClr val="bg1"/>
                </a:solidFill>
                <a:ea typeface="华文中宋"/>
              </a:rPr>
              <a:t>away</a:t>
            </a:r>
            <a:r>
              <a:rPr lang="zh-CN" altLang="en-US">
                <a:solidFill>
                  <a:schemeClr val="bg1"/>
                </a:solidFill>
                <a:ea typeface="华文中宋"/>
              </a:rPr>
              <a:t> </a:t>
            </a:r>
            <a:r>
              <a:rPr lang="en-US" altLang="zh-CN">
                <a:solidFill>
                  <a:schemeClr val="bg1"/>
                </a:solidFill>
                <a:ea typeface="华文中宋"/>
              </a:rPr>
              <a:t>from</a:t>
            </a:r>
            <a:r>
              <a:rPr lang="zh-CN" altLang="en-US">
                <a:solidFill>
                  <a:schemeClr val="bg1"/>
                </a:solidFill>
                <a:ea typeface="华文中宋"/>
              </a:rPr>
              <a:t> </a:t>
            </a:r>
            <a:r>
              <a:rPr lang="en-US" altLang="zh-CN">
                <a:solidFill>
                  <a:schemeClr val="bg1"/>
                </a:solidFill>
                <a:ea typeface="华文中宋"/>
              </a:rPr>
              <a:t>other</a:t>
            </a:r>
            <a:r>
              <a:rPr lang="zh-CN" altLang="en-US">
                <a:solidFill>
                  <a:schemeClr val="bg1"/>
                </a:solidFill>
                <a:ea typeface="华文中宋"/>
              </a:rPr>
              <a:t> </a:t>
            </a:r>
            <a:r>
              <a:rPr lang="en-US" altLang="zh-CN">
                <a:solidFill>
                  <a:schemeClr val="bg1"/>
                </a:solidFill>
                <a:ea typeface="华文中宋"/>
              </a:rPr>
              <a:t>clusters</a:t>
            </a:r>
            <a:r>
              <a:rPr lang="zh-CN" altLang="en-US">
                <a:solidFill>
                  <a:schemeClr val="bg1"/>
                </a:solidFill>
                <a:ea typeface="华文中宋"/>
              </a:rPr>
              <a:t> </a:t>
            </a:r>
            <a:r>
              <a:rPr lang="en-US" altLang="zh-CN">
                <a:solidFill>
                  <a:schemeClr val="bg1"/>
                </a:solidFill>
                <a:ea typeface="华文中宋"/>
              </a:rPr>
              <a:t>also.</a:t>
            </a:r>
          </a:p>
          <a:p>
            <a:pPr marL="285750" indent="-285750">
              <a:buFont typeface="Arial" panose="020B0604020202020204" pitchFamily="34" charset="0"/>
              <a:buChar char="•"/>
            </a:pPr>
            <a:endParaRPr lang="en-US" altLang="zh-CN">
              <a:solidFill>
                <a:schemeClr val="bg1"/>
              </a:solidFill>
              <a:ea typeface="华文中宋"/>
            </a:endParaRPr>
          </a:p>
          <a:p>
            <a:pPr marL="285750" indent="-285750">
              <a:buFont typeface="Arial" panose="020B0604020202020204" pitchFamily="34" charset="0"/>
              <a:buChar char="•"/>
            </a:pPr>
            <a:r>
              <a:rPr lang="en-US" altLang="zh-CN">
                <a:solidFill>
                  <a:schemeClr val="bg1"/>
                </a:solidFill>
                <a:ea typeface="华文中宋"/>
              </a:rPr>
              <a:t>University</a:t>
            </a:r>
            <a:r>
              <a:rPr lang="zh-CN" altLang="en-US">
                <a:solidFill>
                  <a:schemeClr val="bg1"/>
                </a:solidFill>
                <a:ea typeface="华文中宋"/>
              </a:rPr>
              <a:t> </a:t>
            </a:r>
            <a:r>
              <a:rPr lang="en-US" altLang="zh-CN">
                <a:solidFill>
                  <a:schemeClr val="bg1"/>
                </a:solidFill>
                <a:ea typeface="华文中宋"/>
              </a:rPr>
              <a:t>of</a:t>
            </a:r>
            <a:r>
              <a:rPr lang="zh-CN" altLang="en-US">
                <a:solidFill>
                  <a:schemeClr val="bg1"/>
                </a:solidFill>
                <a:ea typeface="华文中宋"/>
              </a:rPr>
              <a:t> </a:t>
            </a:r>
            <a:r>
              <a:rPr lang="en-US" altLang="zh-CN" sz="2000">
                <a:solidFill>
                  <a:schemeClr val="accent5">
                    <a:lumMod val="75000"/>
                  </a:schemeClr>
                </a:solidFill>
                <a:ea typeface="华文中宋"/>
              </a:rPr>
              <a:t>Diocese</a:t>
            </a:r>
            <a:r>
              <a:rPr lang="en-US" altLang="zh-CN">
                <a:solidFill>
                  <a:schemeClr val="bg1"/>
                </a:solidFill>
                <a:ea typeface="华文中宋"/>
              </a:rPr>
              <a:t> Guildford</a:t>
            </a:r>
            <a:r>
              <a:rPr lang="zh-CN" altLang="en-US">
                <a:solidFill>
                  <a:schemeClr val="bg1"/>
                </a:solidFill>
                <a:ea typeface="华文中宋"/>
              </a:rPr>
              <a:t>， </a:t>
            </a:r>
            <a:r>
              <a:rPr lang="en-US" altLang="zh-CN" sz="2000">
                <a:solidFill>
                  <a:schemeClr val="bg1"/>
                </a:solidFill>
                <a:ea typeface="华文中宋"/>
              </a:rPr>
              <a:t>University</a:t>
            </a:r>
            <a:r>
              <a:rPr lang="zh-CN" altLang="en-US" sz="2000">
                <a:solidFill>
                  <a:schemeClr val="bg1"/>
                </a:solidFill>
                <a:ea typeface="华文中宋"/>
              </a:rPr>
              <a:t> </a:t>
            </a:r>
            <a:r>
              <a:rPr lang="en-US" altLang="zh-CN" sz="2000">
                <a:solidFill>
                  <a:schemeClr val="bg1"/>
                </a:solidFill>
                <a:ea typeface="华文中宋"/>
              </a:rPr>
              <a:t>of</a:t>
            </a:r>
            <a:r>
              <a:rPr lang="zh-CN" altLang="en-US" sz="2000">
                <a:solidFill>
                  <a:schemeClr val="bg1"/>
                </a:solidFill>
                <a:ea typeface="华文中宋"/>
              </a:rPr>
              <a:t> </a:t>
            </a:r>
            <a:r>
              <a:rPr lang="en-US" altLang="zh-CN" sz="2000">
                <a:solidFill>
                  <a:schemeClr val="accent5">
                    <a:lumMod val="75000"/>
                  </a:schemeClr>
                </a:solidFill>
                <a:ea typeface="华文中宋"/>
              </a:rPr>
              <a:t>Diocese</a:t>
            </a:r>
            <a:r>
              <a:rPr lang="en-US" altLang="zh-CN">
                <a:solidFill>
                  <a:schemeClr val="bg1"/>
                </a:solidFill>
                <a:ea typeface="华文中宋"/>
              </a:rPr>
              <a:t> of Bradford</a:t>
            </a:r>
            <a:r>
              <a:rPr lang="zh-CN" altLang="en-US">
                <a:solidFill>
                  <a:schemeClr val="bg1"/>
                </a:solidFill>
                <a:ea typeface="华文中宋"/>
              </a:rPr>
              <a:t>， </a:t>
            </a:r>
            <a:r>
              <a:rPr lang="en-US" altLang="zh-CN" sz="2000">
                <a:solidFill>
                  <a:schemeClr val="bg1"/>
                </a:solidFill>
                <a:ea typeface="华文中宋"/>
              </a:rPr>
              <a:t>University</a:t>
            </a:r>
            <a:r>
              <a:rPr lang="zh-CN" altLang="en-US" sz="2000">
                <a:solidFill>
                  <a:schemeClr val="bg1"/>
                </a:solidFill>
                <a:ea typeface="华文中宋"/>
              </a:rPr>
              <a:t> </a:t>
            </a:r>
            <a:r>
              <a:rPr lang="en-US" altLang="zh-CN" sz="2000">
                <a:solidFill>
                  <a:schemeClr val="bg1"/>
                </a:solidFill>
                <a:ea typeface="华文中宋"/>
              </a:rPr>
              <a:t>of</a:t>
            </a:r>
            <a:r>
              <a:rPr lang="zh-CN" altLang="en-US" sz="2000">
                <a:solidFill>
                  <a:schemeClr val="bg1"/>
                </a:solidFill>
                <a:ea typeface="华文中宋"/>
              </a:rPr>
              <a:t> </a:t>
            </a:r>
            <a:r>
              <a:rPr lang="en-US" altLang="zh-CN" sz="2000">
                <a:solidFill>
                  <a:schemeClr val="accent5">
                    <a:lumMod val="75000"/>
                  </a:schemeClr>
                </a:solidFill>
                <a:ea typeface="华文中宋"/>
              </a:rPr>
              <a:t>Diocese</a:t>
            </a:r>
            <a:r>
              <a:rPr lang="en-US" altLang="zh-CN">
                <a:solidFill>
                  <a:schemeClr val="bg1"/>
                </a:solidFill>
                <a:ea typeface="华文中宋"/>
              </a:rPr>
              <a:t> of Canterbury</a:t>
            </a:r>
            <a:r>
              <a:rPr lang="zh-CN" altLang="en-US">
                <a:solidFill>
                  <a:schemeClr val="bg1"/>
                </a:solidFill>
                <a:ea typeface="华文中宋"/>
              </a:rPr>
              <a:t>，</a:t>
            </a:r>
            <a:r>
              <a:rPr lang="en-US" altLang="zh-CN">
                <a:solidFill>
                  <a:schemeClr val="bg1"/>
                </a:solidFill>
                <a:ea typeface="华文中宋"/>
              </a:rPr>
              <a:t> University</a:t>
            </a:r>
            <a:r>
              <a:rPr lang="zh-CN" altLang="en-US">
                <a:solidFill>
                  <a:schemeClr val="bg1"/>
                </a:solidFill>
                <a:ea typeface="华文中宋"/>
              </a:rPr>
              <a:t> </a:t>
            </a:r>
            <a:r>
              <a:rPr lang="en-US" altLang="zh-CN">
                <a:solidFill>
                  <a:schemeClr val="bg1"/>
                </a:solidFill>
                <a:ea typeface="华文中宋"/>
              </a:rPr>
              <a:t>of</a:t>
            </a:r>
            <a:r>
              <a:rPr lang="zh-CN" altLang="en-US">
                <a:solidFill>
                  <a:schemeClr val="bg1"/>
                </a:solidFill>
                <a:ea typeface="华文中宋"/>
              </a:rPr>
              <a:t> </a:t>
            </a:r>
            <a:r>
              <a:rPr lang="en-US" altLang="zh-CN" sz="2000">
                <a:solidFill>
                  <a:schemeClr val="accent5">
                    <a:lumMod val="75000"/>
                  </a:schemeClr>
                </a:solidFill>
                <a:ea typeface="华文中宋"/>
              </a:rPr>
              <a:t>Diocese</a:t>
            </a:r>
            <a:r>
              <a:rPr lang="en-US" altLang="zh-CN">
                <a:solidFill>
                  <a:schemeClr val="bg1"/>
                </a:solidFill>
                <a:ea typeface="华文中宋"/>
              </a:rPr>
              <a:t> of Rochester.</a:t>
            </a:r>
          </a:p>
          <a:p>
            <a:pPr marL="285750" indent="-285750">
              <a:buFont typeface="Arial" panose="020B0604020202020204" pitchFamily="34" charset="0"/>
              <a:buChar char="•"/>
            </a:pPr>
            <a:endParaRPr lang="en-US" altLang="zh-CN">
              <a:solidFill>
                <a:schemeClr val="bg1"/>
              </a:solidFill>
              <a:ea typeface="华文中宋"/>
            </a:endParaRPr>
          </a:p>
          <a:p>
            <a:pPr marL="285750" indent="-285750">
              <a:buFont typeface="Arial" panose="020B0604020202020204" pitchFamily="34" charset="0"/>
              <a:buChar char="•"/>
            </a:pPr>
            <a:endParaRPr lang="en-US" altLang="zh-CN">
              <a:solidFill>
                <a:schemeClr val="bg1"/>
              </a:solidFill>
              <a:ea typeface="华文中宋"/>
            </a:endParaRPr>
          </a:p>
          <a:p>
            <a:endParaRPr lang="en-US" altLang="zh-CN">
              <a:solidFill>
                <a:schemeClr val="bg1"/>
              </a:solidFill>
              <a:ea typeface="华文中宋"/>
            </a:endParaRPr>
          </a:p>
          <a:p>
            <a:pPr marL="285750" indent="-285750">
              <a:buFont typeface="Arial" panose="020B0604020202020204" pitchFamily="34" charset="0"/>
              <a:buChar char="•"/>
            </a:pPr>
            <a:endParaRPr lang="en-US" altLang="zh-CN">
              <a:solidFill>
                <a:schemeClr val="bg1"/>
              </a:solidFill>
              <a:ea typeface="华文中宋"/>
            </a:endParaRPr>
          </a:p>
          <a:p>
            <a:endParaRPr lang="en-US" altLang="zh-CN"/>
          </a:p>
        </p:txBody>
      </p:sp>
      <p:pic>
        <p:nvPicPr>
          <p:cNvPr id="3" name="Picture 2">
            <a:extLst>
              <a:ext uri="{FF2B5EF4-FFF2-40B4-BE49-F238E27FC236}">
                <a16:creationId xmlns:a16="http://schemas.microsoft.com/office/drawing/2014/main" id="{603C492E-0442-E549-9DA4-E1CE8E624298}"/>
              </a:ext>
            </a:extLst>
          </p:cNvPr>
          <p:cNvPicPr>
            <a:picLocks noChangeAspect="1"/>
          </p:cNvPicPr>
          <p:nvPr/>
        </p:nvPicPr>
        <p:blipFill>
          <a:blip r:embed="rId3"/>
          <a:stretch>
            <a:fillRect/>
          </a:stretch>
        </p:blipFill>
        <p:spPr>
          <a:xfrm>
            <a:off x="1144799" y="1791140"/>
            <a:ext cx="5368222" cy="4665928"/>
          </a:xfrm>
          <a:prstGeom prst="rect">
            <a:avLst/>
          </a:prstGeom>
        </p:spPr>
      </p:pic>
      <p:sp>
        <p:nvSpPr>
          <p:cNvPr id="5" name="Donut 4">
            <a:extLst>
              <a:ext uri="{FF2B5EF4-FFF2-40B4-BE49-F238E27FC236}">
                <a16:creationId xmlns:a16="http://schemas.microsoft.com/office/drawing/2014/main" id="{D619C243-0D91-964C-AB54-912CB2BC7721}"/>
              </a:ext>
            </a:extLst>
          </p:cNvPr>
          <p:cNvSpPr/>
          <p:nvPr/>
        </p:nvSpPr>
        <p:spPr>
          <a:xfrm>
            <a:off x="1342307" y="3352800"/>
            <a:ext cx="976350" cy="982607"/>
          </a:xfrm>
          <a:prstGeom prst="donut">
            <a:avLst>
              <a:gd name="adj" fmla="val 36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982E0CCC-50DE-394B-979F-B5DFCFF81366}"/>
              </a:ext>
            </a:extLst>
          </p:cNvPr>
          <p:cNvSpPr/>
          <p:nvPr/>
        </p:nvSpPr>
        <p:spPr>
          <a:xfrm>
            <a:off x="1342307" y="4680857"/>
            <a:ext cx="976350" cy="982607"/>
          </a:xfrm>
          <a:prstGeom prst="donut">
            <a:avLst>
              <a:gd name="adj" fmla="val 36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152ACFFA-31FA-9A49-A1F5-71EAA135F24B}"/>
              </a:ext>
            </a:extLst>
          </p:cNvPr>
          <p:cNvSpPr/>
          <p:nvPr/>
        </p:nvSpPr>
        <p:spPr>
          <a:xfrm>
            <a:off x="2516165" y="5355772"/>
            <a:ext cx="976350" cy="982607"/>
          </a:xfrm>
          <a:prstGeom prst="donut">
            <a:avLst>
              <a:gd name="adj" fmla="val 36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0952F305-D2EB-4B41-90CE-BC2A98B6650D}"/>
              </a:ext>
            </a:extLst>
          </p:cNvPr>
          <p:cNvSpPr/>
          <p:nvPr/>
        </p:nvSpPr>
        <p:spPr>
          <a:xfrm>
            <a:off x="3927664" y="5355771"/>
            <a:ext cx="976350" cy="982607"/>
          </a:xfrm>
          <a:prstGeom prst="donut">
            <a:avLst>
              <a:gd name="adj" fmla="val 36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43981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385973"/>
            <a:ext cx="8499264"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solidFill>
                  <a:schemeClr val="accent1"/>
                </a:solidFill>
                <a:ea typeface="宋体"/>
              </a:rPr>
              <a:t>Cluster</a:t>
            </a:r>
            <a:r>
              <a:rPr lang="zh-CN" altLang="en-US" sz="4400">
                <a:solidFill>
                  <a:schemeClr val="accent1"/>
                </a:solidFill>
                <a:ea typeface="宋体"/>
              </a:rPr>
              <a:t> </a:t>
            </a:r>
            <a:r>
              <a:rPr lang="en-US" altLang="zh-CN" sz="4400">
                <a:solidFill>
                  <a:schemeClr val="accent1"/>
                </a:solidFill>
                <a:ea typeface="宋体"/>
              </a:rPr>
              <a:t>15</a:t>
            </a:r>
            <a:r>
              <a:rPr lang="zh-CN" altLang="en-US" sz="4400">
                <a:solidFill>
                  <a:schemeClr val="accent1"/>
                </a:solidFill>
                <a:ea typeface="宋体"/>
              </a:rPr>
              <a:t> </a:t>
            </a:r>
            <a:endParaRPr lang="en-US" altLang="zh-CN" sz="4400">
              <a:solidFill>
                <a:schemeClr val="accent1"/>
              </a:solidFill>
            </a:endParaRPr>
          </a:p>
          <a:p>
            <a:r>
              <a:rPr lang="en-US" altLang="zh-CN" sz="4400">
                <a:solidFill>
                  <a:schemeClr val="accent1"/>
                </a:solidFill>
                <a:ea typeface="宋体"/>
              </a:rPr>
              <a:t>Community</a:t>
            </a:r>
            <a:r>
              <a:rPr lang="zh-CN" altLang="en-US" sz="4400">
                <a:solidFill>
                  <a:schemeClr val="accent1"/>
                </a:solidFill>
                <a:ea typeface="宋体"/>
              </a:rPr>
              <a:t> </a:t>
            </a:r>
            <a:r>
              <a:rPr lang="en-US" altLang="zh-CN" sz="4400">
                <a:solidFill>
                  <a:schemeClr val="accent1"/>
                </a:solidFill>
                <a:ea typeface="宋体"/>
              </a:rPr>
              <a:t>detection</a:t>
            </a:r>
            <a:r>
              <a:rPr lang="zh-CN" altLang="en-US" sz="4400">
                <a:solidFill>
                  <a:schemeClr val="accent1"/>
                </a:solidFill>
                <a:ea typeface="宋体"/>
              </a:rPr>
              <a:t> </a:t>
            </a:r>
            <a:r>
              <a:rPr lang="en-US" altLang="zh-CN" sz="4400">
                <a:solidFill>
                  <a:schemeClr val="accent1"/>
                </a:solidFill>
                <a:ea typeface="宋体"/>
              </a:rPr>
              <a:t>result</a:t>
            </a:r>
            <a:endParaRPr lang="en-US" sz="4400">
              <a:solidFill>
                <a:schemeClr val="accent1"/>
              </a:solidFill>
              <a:ea typeface="宋体"/>
            </a:endParaRPr>
          </a:p>
        </p:txBody>
      </p:sp>
      <p:sp>
        <p:nvSpPr>
          <p:cNvPr id="2" name="TextBox 1">
            <a:extLst>
              <a:ext uri="{FF2B5EF4-FFF2-40B4-BE49-F238E27FC236}">
                <a16:creationId xmlns:a16="http://schemas.microsoft.com/office/drawing/2014/main" id="{A2A39FC3-5906-9045-B442-BA3F9C90E5F5}"/>
              </a:ext>
            </a:extLst>
          </p:cNvPr>
          <p:cNvSpPr txBox="1"/>
          <p:nvPr/>
        </p:nvSpPr>
        <p:spPr>
          <a:xfrm>
            <a:off x="6510557" y="1870114"/>
            <a:ext cx="5600700" cy="4216539"/>
          </a:xfrm>
          <a:prstGeom prst="rect">
            <a:avLst/>
          </a:prstGeom>
          <a:noFill/>
        </p:spPr>
        <p:txBody>
          <a:bodyPr wrap="square" rtlCol="0" anchor="t">
            <a:spAutoFit/>
          </a:bodyPr>
          <a:lstStyle/>
          <a:p>
            <a:r>
              <a:rPr lang="en-US" altLang="zh-CN">
                <a:solidFill>
                  <a:schemeClr val="bg1"/>
                </a:solidFill>
                <a:ea typeface="华文中宋"/>
              </a:rPr>
              <a:t>One</a:t>
            </a:r>
            <a:r>
              <a:rPr lang="zh-CN" altLang="en-US">
                <a:solidFill>
                  <a:schemeClr val="bg1"/>
                </a:solidFill>
                <a:ea typeface="华文中宋"/>
              </a:rPr>
              <a:t> </a:t>
            </a:r>
            <a:r>
              <a:rPr lang="en-US" altLang="zh-CN">
                <a:solidFill>
                  <a:schemeClr val="bg1"/>
                </a:solidFill>
                <a:ea typeface="华文中宋"/>
              </a:rPr>
              <a:t>USA</a:t>
            </a:r>
            <a:r>
              <a:rPr lang="zh-CN" altLang="en-US">
                <a:solidFill>
                  <a:schemeClr val="bg1"/>
                </a:solidFill>
                <a:ea typeface="华文中宋"/>
              </a:rPr>
              <a:t> </a:t>
            </a:r>
            <a:r>
              <a:rPr lang="en-US" altLang="zh-CN">
                <a:solidFill>
                  <a:schemeClr val="bg1"/>
                </a:solidFill>
                <a:ea typeface="华文中宋"/>
              </a:rPr>
              <a:t>school</a:t>
            </a:r>
            <a:r>
              <a:rPr lang="zh-CN" altLang="en-US">
                <a:solidFill>
                  <a:schemeClr val="bg1"/>
                </a:solidFill>
                <a:ea typeface="华文中宋"/>
              </a:rPr>
              <a:t> </a:t>
            </a:r>
            <a:r>
              <a:rPr lang="en-US" altLang="zh-CN">
                <a:solidFill>
                  <a:schemeClr val="bg1"/>
                </a:solidFill>
                <a:ea typeface="华文中宋"/>
              </a:rPr>
              <a:t>in</a:t>
            </a:r>
            <a:r>
              <a:rPr lang="zh-CN" altLang="en-US">
                <a:solidFill>
                  <a:schemeClr val="bg1"/>
                </a:solidFill>
                <a:ea typeface="华文中宋"/>
              </a:rPr>
              <a:t> </a:t>
            </a:r>
            <a:r>
              <a:rPr lang="en-US" altLang="zh-CN">
                <a:solidFill>
                  <a:schemeClr val="bg1"/>
                </a:solidFill>
                <a:ea typeface="华文中宋"/>
              </a:rPr>
              <a:t>the</a:t>
            </a:r>
            <a:r>
              <a:rPr lang="zh-CN" altLang="en-US">
                <a:solidFill>
                  <a:schemeClr val="bg1"/>
                </a:solidFill>
                <a:ea typeface="华文中宋"/>
              </a:rPr>
              <a:t> </a:t>
            </a:r>
            <a:r>
              <a:rPr lang="en-US" altLang="zh-CN">
                <a:solidFill>
                  <a:schemeClr val="bg1"/>
                </a:solidFill>
                <a:ea typeface="华文中宋"/>
              </a:rPr>
              <a:t>group</a:t>
            </a:r>
            <a:r>
              <a:rPr lang="zh-CN" altLang="en-US">
                <a:solidFill>
                  <a:schemeClr val="bg1"/>
                </a:solidFill>
                <a:ea typeface="华文中宋"/>
              </a:rPr>
              <a:t> </a:t>
            </a:r>
            <a:r>
              <a:rPr lang="en-US" altLang="zh-CN">
                <a:solidFill>
                  <a:schemeClr val="bg1"/>
                </a:solidFill>
                <a:ea typeface="华文中宋"/>
              </a:rPr>
              <a:t>of</a:t>
            </a:r>
            <a:r>
              <a:rPr lang="zh-CN" altLang="en-US">
                <a:solidFill>
                  <a:schemeClr val="bg1"/>
                </a:solidFill>
                <a:ea typeface="华文中宋"/>
              </a:rPr>
              <a:t> </a:t>
            </a:r>
            <a:r>
              <a:rPr lang="en-US" altLang="zh-CN">
                <a:solidFill>
                  <a:schemeClr val="bg1"/>
                </a:solidFill>
                <a:ea typeface="华文中宋"/>
              </a:rPr>
              <a:t>Indian</a:t>
            </a:r>
            <a:r>
              <a:rPr lang="zh-CN" altLang="en-US">
                <a:solidFill>
                  <a:schemeClr val="bg1"/>
                </a:solidFill>
                <a:ea typeface="华文中宋"/>
              </a:rPr>
              <a:t> </a:t>
            </a:r>
            <a:r>
              <a:rPr lang="en-US" altLang="zh-CN">
                <a:solidFill>
                  <a:schemeClr val="bg1"/>
                </a:solidFill>
                <a:ea typeface="华文中宋"/>
              </a:rPr>
              <a:t>schools.</a:t>
            </a:r>
          </a:p>
          <a:p>
            <a:pPr marL="285750" indent="-285750">
              <a:buFont typeface="Arial" panose="020B0604020202020204" pitchFamily="34" charset="0"/>
              <a:buChar char="•"/>
            </a:pPr>
            <a:endParaRPr lang="en-US" altLang="zh-CN">
              <a:solidFill>
                <a:schemeClr val="bg1"/>
              </a:solidFill>
              <a:ea typeface="华文中宋"/>
            </a:endParaRPr>
          </a:p>
          <a:p>
            <a:r>
              <a:rPr lang="en-US">
                <a:solidFill>
                  <a:schemeClr val="bg1"/>
                </a:solidFill>
              </a:rPr>
              <a:t>Naropa Universit</a:t>
            </a:r>
            <a:r>
              <a:rPr lang="en-US" altLang="zh-CN">
                <a:solidFill>
                  <a:schemeClr val="bg1"/>
                </a:solidFill>
              </a:rPr>
              <a:t>y</a:t>
            </a:r>
          </a:p>
          <a:p>
            <a:pPr marL="742950" lvl="1" indent="-285750">
              <a:buFont typeface="Arial" panose="020B0604020202020204" pitchFamily="34" charset="0"/>
              <a:buChar char="•"/>
            </a:pPr>
            <a:r>
              <a:rPr lang="en-US" b="1" err="1">
                <a:solidFill>
                  <a:schemeClr val="bg1"/>
                </a:solidFill>
              </a:rPr>
              <a:t>Naropa</a:t>
            </a:r>
            <a:r>
              <a:rPr lang="en-US" b="1">
                <a:solidFill>
                  <a:schemeClr val="bg1"/>
                </a:solidFill>
              </a:rPr>
              <a:t> University</a:t>
            </a:r>
            <a:r>
              <a:rPr lang="en-US">
                <a:solidFill>
                  <a:schemeClr val="bg1"/>
                </a:solidFill>
              </a:rPr>
              <a:t> is a private </a:t>
            </a:r>
            <a:r>
              <a:rPr lang="en-US">
                <a:solidFill>
                  <a:schemeClr val="bg1"/>
                </a:solidFill>
                <a:hlinkClick r:id="rId2" tooltip="Liberal arts">
                  <a:extLst>
                    <a:ext uri="{A12FA001-AC4F-418D-AE19-62706E023703}">
                      <ahyp:hlinkClr xmlns:ahyp="http://schemas.microsoft.com/office/drawing/2018/hyperlinkcolor" val="tx"/>
                    </a:ext>
                  </a:extLst>
                </a:hlinkClick>
              </a:rPr>
              <a:t>liberal arts</a:t>
            </a:r>
            <a:r>
              <a:rPr lang="en-US">
                <a:solidFill>
                  <a:schemeClr val="bg1"/>
                </a:solidFill>
              </a:rPr>
              <a:t> university in </a:t>
            </a:r>
            <a:r>
              <a:rPr lang="en-US">
                <a:solidFill>
                  <a:schemeClr val="bg1"/>
                </a:solidFill>
                <a:hlinkClick r:id="rId3" tooltip="Boulder, Colorado">
                  <a:extLst>
                    <a:ext uri="{A12FA001-AC4F-418D-AE19-62706E023703}">
                      <ahyp:hlinkClr xmlns:ahyp="http://schemas.microsoft.com/office/drawing/2018/hyperlinkcolor" val="tx"/>
                    </a:ext>
                  </a:extLst>
                </a:hlinkClick>
              </a:rPr>
              <a:t>Boulder, Colorado</a:t>
            </a:r>
            <a:r>
              <a:rPr lang="en-US">
                <a:solidFill>
                  <a:schemeClr val="bg1"/>
                </a:solidFill>
              </a:rPr>
              <a:t>. Founded in 1974 by</a:t>
            </a:r>
            <a:r>
              <a:rPr lang="en-US" sz="3200">
                <a:solidFill>
                  <a:schemeClr val="accent5">
                    <a:lumMod val="75000"/>
                  </a:schemeClr>
                </a:solidFill>
              </a:rPr>
              <a:t> </a:t>
            </a:r>
            <a:r>
              <a:rPr lang="en-US" sz="2000">
                <a:solidFill>
                  <a:schemeClr val="accent5">
                    <a:lumMod val="75000"/>
                  </a:schemeClr>
                </a:solidFill>
                <a:hlinkClick r:id="rId4" tooltip="Tibetan Buddhist">
                  <a:extLst>
                    <a:ext uri="{A12FA001-AC4F-418D-AE19-62706E023703}">
                      <ahyp:hlinkClr xmlns:ahyp="http://schemas.microsoft.com/office/drawing/2018/hyperlinkcolor" val="tx"/>
                    </a:ext>
                  </a:extLst>
                </a:hlinkClick>
              </a:rPr>
              <a:t>Tibetan Buddhist</a:t>
            </a:r>
            <a:r>
              <a:rPr lang="en-US" sz="2000">
                <a:solidFill>
                  <a:schemeClr val="accent5">
                    <a:lumMod val="75000"/>
                  </a:schemeClr>
                </a:solidFill>
              </a:rPr>
              <a:t> teacher</a:t>
            </a:r>
            <a:r>
              <a:rPr lang="en-US">
                <a:solidFill>
                  <a:schemeClr val="bg1"/>
                </a:solidFill>
              </a:rPr>
              <a:t> </a:t>
            </a:r>
            <a:r>
              <a:rPr lang="en-US">
                <a:solidFill>
                  <a:schemeClr val="bg1"/>
                </a:solidFill>
                <a:hlinkClick r:id="rId5" tooltip="Chögyam Trungpa">
                  <a:extLst>
                    <a:ext uri="{A12FA001-AC4F-418D-AE19-62706E023703}">
                      <ahyp:hlinkClr xmlns:ahyp="http://schemas.microsoft.com/office/drawing/2018/hyperlinkcolor" val="tx"/>
                    </a:ext>
                  </a:extLst>
                </a:hlinkClick>
              </a:rPr>
              <a:t>Chögyam Trungpa</a:t>
            </a:r>
            <a:r>
              <a:rPr lang="en-US">
                <a:solidFill>
                  <a:schemeClr val="bg1"/>
                </a:solidFill>
              </a:rPr>
              <a:t>, it is named for the 11th-century Indian Buddhist sage </a:t>
            </a:r>
            <a:r>
              <a:rPr lang="en-US">
                <a:solidFill>
                  <a:schemeClr val="bg1"/>
                </a:solidFill>
                <a:hlinkClick r:id="rId6" tooltip="Naropa">
                  <a:extLst>
                    <a:ext uri="{A12FA001-AC4F-418D-AE19-62706E023703}">
                      <ahyp:hlinkClr xmlns:ahyp="http://schemas.microsoft.com/office/drawing/2018/hyperlinkcolor" val="tx"/>
                    </a:ext>
                  </a:extLst>
                </a:hlinkClick>
              </a:rPr>
              <a:t>Naropa</a:t>
            </a:r>
            <a:r>
              <a:rPr lang="en-US">
                <a:solidFill>
                  <a:schemeClr val="bg1"/>
                </a:solidFill>
              </a:rPr>
              <a:t>, an abbot of </a:t>
            </a:r>
            <a:r>
              <a:rPr lang="en-US">
                <a:solidFill>
                  <a:schemeClr val="bg1"/>
                </a:solidFill>
                <a:hlinkClick r:id="rId7" tooltip="Nalanda">
                  <a:extLst>
                    <a:ext uri="{A12FA001-AC4F-418D-AE19-62706E023703}">
                      <ahyp:hlinkClr xmlns:ahyp="http://schemas.microsoft.com/office/drawing/2018/hyperlinkcolor" val="tx"/>
                    </a:ext>
                  </a:extLst>
                </a:hlinkClick>
              </a:rPr>
              <a:t>Nalanda</a:t>
            </a:r>
            <a:r>
              <a:rPr lang="en-US">
                <a:solidFill>
                  <a:schemeClr val="bg1"/>
                </a:solidFill>
              </a:rPr>
              <a:t>. The university describes itself as </a:t>
            </a:r>
            <a:r>
              <a:rPr lang="en-US" sz="2000">
                <a:solidFill>
                  <a:schemeClr val="accent5">
                    <a:lumMod val="75000"/>
                  </a:schemeClr>
                </a:solidFill>
              </a:rPr>
              <a:t>Buddhist-inspired</a:t>
            </a:r>
            <a:r>
              <a:rPr lang="en-US">
                <a:solidFill>
                  <a:schemeClr val="bg1"/>
                </a:solidFill>
              </a:rPr>
              <a:t>, ecumenical, and nonsectarian rather than Buddhist.</a:t>
            </a:r>
            <a:endParaRPr lang="en-US" altLang="zh-CN">
              <a:solidFill>
                <a:schemeClr val="bg1"/>
              </a:solidFill>
              <a:ea typeface="华文中宋"/>
            </a:endParaRPr>
          </a:p>
          <a:p>
            <a:pPr marL="285750" indent="-285750">
              <a:buFont typeface="Arial" panose="020B0604020202020204" pitchFamily="34" charset="0"/>
              <a:buChar char="•"/>
            </a:pPr>
            <a:endParaRPr lang="en-US" altLang="zh-CN">
              <a:solidFill>
                <a:schemeClr val="bg1"/>
              </a:solidFill>
              <a:ea typeface="华文中宋"/>
            </a:endParaRPr>
          </a:p>
          <a:p>
            <a:pPr marL="285750" indent="-285750">
              <a:buFont typeface="Arial" panose="020B0604020202020204" pitchFamily="34" charset="0"/>
              <a:buChar char="•"/>
            </a:pPr>
            <a:endParaRPr lang="en-US" altLang="zh-CN">
              <a:solidFill>
                <a:schemeClr val="bg1"/>
              </a:solidFill>
              <a:ea typeface="华文中宋"/>
            </a:endParaRPr>
          </a:p>
          <a:p>
            <a:endParaRPr lang="en-US" altLang="zh-CN"/>
          </a:p>
        </p:txBody>
      </p:sp>
      <p:pic>
        <p:nvPicPr>
          <p:cNvPr id="4" name="Picture 3">
            <a:extLst>
              <a:ext uri="{FF2B5EF4-FFF2-40B4-BE49-F238E27FC236}">
                <a16:creationId xmlns:a16="http://schemas.microsoft.com/office/drawing/2014/main" id="{BC43897D-3B14-1644-9DD9-9FA67D832C9E}"/>
              </a:ext>
            </a:extLst>
          </p:cNvPr>
          <p:cNvPicPr>
            <a:picLocks noChangeAspect="1"/>
          </p:cNvPicPr>
          <p:nvPr/>
        </p:nvPicPr>
        <p:blipFill>
          <a:blip r:embed="rId8"/>
          <a:stretch>
            <a:fillRect/>
          </a:stretch>
        </p:blipFill>
        <p:spPr>
          <a:xfrm>
            <a:off x="909857" y="1963525"/>
            <a:ext cx="5600700" cy="4508500"/>
          </a:xfrm>
          <a:prstGeom prst="rect">
            <a:avLst/>
          </a:prstGeom>
        </p:spPr>
      </p:pic>
      <p:sp>
        <p:nvSpPr>
          <p:cNvPr id="5" name="Donut 4">
            <a:extLst>
              <a:ext uri="{FF2B5EF4-FFF2-40B4-BE49-F238E27FC236}">
                <a16:creationId xmlns:a16="http://schemas.microsoft.com/office/drawing/2014/main" id="{9E647A50-0700-B047-8196-523B1E9DF772}"/>
              </a:ext>
            </a:extLst>
          </p:cNvPr>
          <p:cNvSpPr/>
          <p:nvPr/>
        </p:nvSpPr>
        <p:spPr>
          <a:xfrm>
            <a:off x="4710816" y="2852058"/>
            <a:ext cx="1547571" cy="1589314"/>
          </a:xfrm>
          <a:prstGeom prst="donut">
            <a:avLst>
              <a:gd name="adj" fmla="val 2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15800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0">
            <a:extLst>
              <a:ext uri="{FF2B5EF4-FFF2-40B4-BE49-F238E27FC236}">
                <a16:creationId xmlns:a16="http://schemas.microsoft.com/office/drawing/2014/main" id="{812456BE-9535-4191-B56D-713B050304A4}"/>
              </a:ext>
            </a:extLst>
          </p:cNvPr>
          <p:cNvPicPr>
            <a:picLocks noGrp="1" noChangeAspect="1"/>
          </p:cNvPicPr>
          <p:nvPr>
            <p:ph idx="1"/>
          </p:nvPr>
        </p:nvPicPr>
        <p:blipFill>
          <a:blip r:embed="rId3"/>
          <a:stretch>
            <a:fillRect/>
          </a:stretch>
        </p:blipFill>
        <p:spPr>
          <a:xfrm>
            <a:off x="1370153" y="3982718"/>
            <a:ext cx="1605249" cy="1651737"/>
          </a:xfrm>
          <a:prstGeom prst="rect">
            <a:avLst/>
          </a:prstGeom>
        </p:spPr>
      </p:pic>
      <p:pic>
        <p:nvPicPr>
          <p:cNvPr id="16" name="图片 16" descr="图片包含 鸟&#10;&#10;已生成极高可信度的说明">
            <a:extLst>
              <a:ext uri="{FF2B5EF4-FFF2-40B4-BE49-F238E27FC236}">
                <a16:creationId xmlns:a16="http://schemas.microsoft.com/office/drawing/2014/main" id="{84208B22-4A5E-471A-94B7-DBE40425CDDD}"/>
              </a:ext>
            </a:extLst>
          </p:cNvPr>
          <p:cNvPicPr>
            <a:picLocks noChangeAspect="1"/>
          </p:cNvPicPr>
          <p:nvPr/>
        </p:nvPicPr>
        <p:blipFill>
          <a:blip r:embed="rId4"/>
          <a:stretch>
            <a:fillRect/>
          </a:stretch>
        </p:blipFill>
        <p:spPr>
          <a:xfrm>
            <a:off x="9729420" y="3895435"/>
            <a:ext cx="1741971" cy="1580473"/>
          </a:xfrm>
          <a:prstGeom prst="rect">
            <a:avLst/>
          </a:prstGeom>
        </p:spPr>
      </p:pic>
      <p:pic>
        <p:nvPicPr>
          <p:cNvPr id="18" name="图片 18" descr="图片包含 文字, 地图&#10;&#10;已生成极高可信度的说明">
            <a:extLst>
              <a:ext uri="{FF2B5EF4-FFF2-40B4-BE49-F238E27FC236}">
                <a16:creationId xmlns:a16="http://schemas.microsoft.com/office/drawing/2014/main" id="{934ADFD1-C058-4222-BB19-45BA0F40A03C}"/>
              </a:ext>
            </a:extLst>
          </p:cNvPr>
          <p:cNvPicPr>
            <a:picLocks noChangeAspect="1"/>
          </p:cNvPicPr>
          <p:nvPr/>
        </p:nvPicPr>
        <p:blipFill>
          <a:blip r:embed="rId5"/>
          <a:stretch>
            <a:fillRect/>
          </a:stretch>
        </p:blipFill>
        <p:spPr>
          <a:xfrm>
            <a:off x="1457361" y="1231592"/>
            <a:ext cx="6032009" cy="2247408"/>
          </a:xfrm>
          <a:prstGeom prst="rect">
            <a:avLst/>
          </a:prstGeom>
        </p:spPr>
      </p:pic>
      <p:pic>
        <p:nvPicPr>
          <p:cNvPr id="20" name="图片 20">
            <a:extLst>
              <a:ext uri="{FF2B5EF4-FFF2-40B4-BE49-F238E27FC236}">
                <a16:creationId xmlns:a16="http://schemas.microsoft.com/office/drawing/2014/main" id="{FA9E812A-D990-4F79-9B84-FDEFF33F10CF}"/>
              </a:ext>
            </a:extLst>
          </p:cNvPr>
          <p:cNvPicPr>
            <a:picLocks noChangeAspect="1"/>
          </p:cNvPicPr>
          <p:nvPr/>
        </p:nvPicPr>
        <p:blipFill>
          <a:blip r:embed="rId6"/>
          <a:srcRect/>
          <a:stretch/>
        </p:blipFill>
        <p:spPr>
          <a:xfrm>
            <a:off x="5522319" y="3943100"/>
            <a:ext cx="1424531" cy="1643690"/>
          </a:xfrm>
          <a:prstGeom prst="rect">
            <a:avLst/>
          </a:prstGeom>
        </p:spPr>
      </p:pic>
      <p:sp>
        <p:nvSpPr>
          <p:cNvPr id="21" name="Title 1">
            <a:extLst>
              <a:ext uri="{FF2B5EF4-FFF2-40B4-BE49-F238E27FC236}">
                <a16:creationId xmlns:a16="http://schemas.microsoft.com/office/drawing/2014/main" id="{EFB29567-495C-A647-BAA8-BA7088EDAB73}"/>
              </a:ext>
            </a:extLst>
          </p:cNvPr>
          <p:cNvSpPr txBox="1">
            <a:spLocks/>
          </p:cNvSpPr>
          <p:nvPr/>
        </p:nvSpPr>
        <p:spPr>
          <a:xfrm>
            <a:off x="1144799" y="428836"/>
            <a:ext cx="6344572"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a:t>Coat</a:t>
            </a:r>
            <a:r>
              <a:rPr lang="zh-CN" altLang="en-US"/>
              <a:t> </a:t>
            </a:r>
            <a:r>
              <a:rPr lang="en-US" altLang="zh-CN"/>
              <a:t>of</a:t>
            </a:r>
            <a:r>
              <a:rPr lang="zh-CN" altLang="en-US"/>
              <a:t> </a:t>
            </a:r>
            <a:r>
              <a:rPr lang="en-US" altLang="zh-CN"/>
              <a:t>arms</a:t>
            </a:r>
            <a:r>
              <a:rPr lang="zh-CN" altLang="en-US"/>
              <a:t> </a:t>
            </a:r>
            <a:r>
              <a:rPr lang="en-US" altLang="zh-CN"/>
              <a:t>(</a:t>
            </a:r>
            <a:r>
              <a:rPr lang="ja-JP" altLang="en-US"/>
              <a:t>纹章</a:t>
            </a:r>
            <a:r>
              <a:rPr lang="en-US" altLang="zh-CN"/>
              <a:t>)</a:t>
            </a:r>
            <a:endParaRPr lang="en-US" sz="4400"/>
          </a:p>
        </p:txBody>
      </p:sp>
      <p:sp>
        <p:nvSpPr>
          <p:cNvPr id="6" name="TextBox 5">
            <a:extLst>
              <a:ext uri="{FF2B5EF4-FFF2-40B4-BE49-F238E27FC236}">
                <a16:creationId xmlns:a16="http://schemas.microsoft.com/office/drawing/2014/main" id="{3E3FF61E-219D-0048-A277-A6A714227C57}"/>
              </a:ext>
            </a:extLst>
          </p:cNvPr>
          <p:cNvSpPr txBox="1"/>
          <p:nvPr/>
        </p:nvSpPr>
        <p:spPr>
          <a:xfrm>
            <a:off x="7677614" y="1231592"/>
            <a:ext cx="4103612"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a:t>Mostly</a:t>
            </a:r>
            <a:r>
              <a:rPr lang="zh-CN" altLang="en-US"/>
              <a:t> </a:t>
            </a:r>
            <a:r>
              <a:rPr lang="en-US" altLang="zh-CN"/>
              <a:t>universities</a:t>
            </a:r>
            <a:r>
              <a:rPr lang="zh-CN" altLang="en-US"/>
              <a:t> </a:t>
            </a:r>
            <a:r>
              <a:rPr lang="en-US" altLang="zh-CN"/>
              <a:t>in</a:t>
            </a:r>
            <a:r>
              <a:rPr lang="zh-CN" altLang="en-US"/>
              <a:t> </a:t>
            </a:r>
            <a:r>
              <a:rPr lang="en-US" altLang="zh-CN"/>
              <a:t>the</a:t>
            </a:r>
            <a:r>
              <a:rPr lang="zh-CN" altLang="en-US"/>
              <a:t> </a:t>
            </a:r>
            <a:r>
              <a:rPr lang="en-US" altLang="zh-CN" sz="2400">
                <a:solidFill>
                  <a:schemeClr val="accent5">
                    <a:lumMod val="75000"/>
                  </a:schemeClr>
                </a:solidFill>
              </a:rPr>
              <a:t>European</a:t>
            </a:r>
            <a:r>
              <a:rPr lang="en-US" altLang="zh-CN"/>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ltLang="zh-CN"/>
              <a:t>Coat</a:t>
            </a:r>
            <a:r>
              <a:rPr lang="zh-CN" altLang="en-US"/>
              <a:t> </a:t>
            </a:r>
            <a:r>
              <a:rPr lang="en-US" altLang="zh-CN"/>
              <a:t>of</a:t>
            </a:r>
            <a:r>
              <a:rPr lang="zh-CN" altLang="en-US"/>
              <a:t> </a:t>
            </a:r>
            <a:r>
              <a:rPr lang="en-US" altLang="zh-CN"/>
              <a:t>arms</a:t>
            </a:r>
            <a:r>
              <a:rPr lang="zh-CN" altLang="en-US"/>
              <a:t> </a:t>
            </a:r>
            <a:r>
              <a:rPr lang="en-US" altLang="zh-CN"/>
              <a:t>from</a:t>
            </a:r>
            <a:r>
              <a:rPr lang="zh-CN" altLang="en-US"/>
              <a:t> </a:t>
            </a:r>
            <a:r>
              <a:rPr lang="en-US" altLang="zh-CN"/>
              <a:t>the</a:t>
            </a:r>
            <a:r>
              <a:rPr lang="zh-CN" altLang="en-US"/>
              <a:t> </a:t>
            </a:r>
            <a:r>
              <a:rPr lang="en-US" altLang="zh-CN"/>
              <a:t>night</a:t>
            </a:r>
            <a:r>
              <a:rPr lang="zh-CN" altLang="en-US"/>
              <a:t> </a:t>
            </a:r>
            <a:r>
              <a:rPr lang="en-US" altLang="zh-CN"/>
              <a:t>in</a:t>
            </a:r>
            <a:r>
              <a:rPr lang="zh-CN" altLang="en-US"/>
              <a:t> </a:t>
            </a:r>
            <a:r>
              <a:rPr lang="en-US" altLang="zh-CN"/>
              <a:t>middle</a:t>
            </a:r>
            <a:r>
              <a:rPr lang="zh-CN" altLang="en-US"/>
              <a:t> </a:t>
            </a:r>
            <a:r>
              <a:rPr lang="en-US" altLang="zh-CN"/>
              <a:t>ages</a:t>
            </a:r>
            <a:endParaRPr lang="en-US"/>
          </a:p>
          <a:p>
            <a:endParaRPr lang="en-US"/>
          </a:p>
        </p:txBody>
      </p:sp>
      <p:pic>
        <p:nvPicPr>
          <p:cNvPr id="8" name="Picture 7">
            <a:extLst>
              <a:ext uri="{FF2B5EF4-FFF2-40B4-BE49-F238E27FC236}">
                <a16:creationId xmlns:a16="http://schemas.microsoft.com/office/drawing/2014/main" id="{291587CB-2B1A-E645-8F88-EB2601CEA73C}"/>
              </a:ext>
            </a:extLst>
          </p:cNvPr>
          <p:cNvPicPr>
            <a:picLocks noChangeAspect="1"/>
          </p:cNvPicPr>
          <p:nvPr/>
        </p:nvPicPr>
        <p:blipFill>
          <a:blip r:embed="rId7"/>
          <a:stretch>
            <a:fillRect/>
          </a:stretch>
        </p:blipFill>
        <p:spPr>
          <a:xfrm>
            <a:off x="7489369" y="3924387"/>
            <a:ext cx="1719927" cy="1580473"/>
          </a:xfrm>
          <a:prstGeom prst="rect">
            <a:avLst/>
          </a:prstGeom>
        </p:spPr>
      </p:pic>
      <p:pic>
        <p:nvPicPr>
          <p:cNvPr id="11" name="Picture 10">
            <a:extLst>
              <a:ext uri="{FF2B5EF4-FFF2-40B4-BE49-F238E27FC236}">
                <a16:creationId xmlns:a16="http://schemas.microsoft.com/office/drawing/2014/main" id="{5C48F45B-E9E9-4541-A881-FA9982338AC9}"/>
              </a:ext>
            </a:extLst>
          </p:cNvPr>
          <p:cNvPicPr>
            <a:picLocks noChangeAspect="1"/>
          </p:cNvPicPr>
          <p:nvPr/>
        </p:nvPicPr>
        <p:blipFill>
          <a:blip r:embed="rId8"/>
          <a:stretch>
            <a:fillRect/>
          </a:stretch>
        </p:blipFill>
        <p:spPr>
          <a:xfrm>
            <a:off x="3435039" y="3895435"/>
            <a:ext cx="1605249" cy="1739020"/>
          </a:xfrm>
          <a:prstGeom prst="rect">
            <a:avLst/>
          </a:prstGeom>
        </p:spPr>
      </p:pic>
    </p:spTree>
    <p:extLst>
      <p:ext uri="{BB962C8B-B14F-4D97-AF65-F5344CB8AC3E}">
        <p14:creationId xmlns:p14="http://schemas.microsoft.com/office/powerpoint/2010/main" val="226890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88C507D3-93D4-CB4E-B638-23BF05910C40}"/>
              </a:ext>
            </a:extLst>
          </p:cNvPr>
          <p:cNvSpPr>
            <a:spLocks noGrp="1"/>
          </p:cNvSpPr>
          <p:nvPr>
            <p:ph type="title"/>
          </p:nvPr>
        </p:nvSpPr>
        <p:spPr>
          <a:xfrm>
            <a:off x="37251" y="351508"/>
            <a:ext cx="4035476" cy="2384549"/>
          </a:xfrm>
        </p:spPr>
        <p:txBody>
          <a:bodyPr vert="horz" lIns="91440" tIns="45720" rIns="91440" bIns="45720" rtlCol="0" anchor="ctr">
            <a:normAutofit/>
          </a:bodyPr>
          <a:lstStyle/>
          <a:p>
            <a:pPr algn="ctr"/>
            <a:r>
              <a:rPr lang="en-US" sz="4400" spc="800">
                <a:solidFill>
                  <a:srgbClr val="2A1A00"/>
                </a:solidFill>
              </a:rPr>
              <a:t>motivation</a:t>
            </a:r>
          </a:p>
        </p:txBody>
      </p:sp>
      <p:pic>
        <p:nvPicPr>
          <p:cNvPr id="3" name="Picture 2">
            <a:extLst>
              <a:ext uri="{FF2B5EF4-FFF2-40B4-BE49-F238E27FC236}">
                <a16:creationId xmlns:a16="http://schemas.microsoft.com/office/drawing/2014/main" id="{7567D2C2-A6B0-2F43-88AB-A806B86C45B9}"/>
              </a:ext>
            </a:extLst>
          </p:cNvPr>
          <p:cNvPicPr>
            <a:picLocks noChangeAspect="1"/>
          </p:cNvPicPr>
          <p:nvPr/>
        </p:nvPicPr>
        <p:blipFill>
          <a:blip r:embed="rId2"/>
          <a:stretch>
            <a:fillRect/>
          </a:stretch>
        </p:blipFill>
        <p:spPr>
          <a:xfrm>
            <a:off x="5007350" y="1294983"/>
            <a:ext cx="4512832" cy="1545645"/>
          </a:xfrm>
          <a:prstGeom prst="rect">
            <a:avLst/>
          </a:prstGeom>
        </p:spPr>
      </p:pic>
      <p:sp>
        <p:nvSpPr>
          <p:cNvPr id="4" name="TextBox 3">
            <a:extLst>
              <a:ext uri="{FF2B5EF4-FFF2-40B4-BE49-F238E27FC236}">
                <a16:creationId xmlns:a16="http://schemas.microsoft.com/office/drawing/2014/main" id="{0E0854BC-3820-544B-A565-8327F78086BD}"/>
              </a:ext>
            </a:extLst>
          </p:cNvPr>
          <p:cNvSpPr txBox="1"/>
          <p:nvPr/>
        </p:nvSpPr>
        <p:spPr>
          <a:xfrm>
            <a:off x="5037240" y="648069"/>
            <a:ext cx="4646785" cy="646331"/>
          </a:xfrm>
          <a:prstGeom prst="rect">
            <a:avLst/>
          </a:prstGeom>
          <a:noFill/>
        </p:spPr>
        <p:txBody>
          <a:bodyPr wrap="none" rtlCol="0">
            <a:spAutoFit/>
          </a:bodyPr>
          <a:lstStyle/>
          <a:p>
            <a:pPr marL="285750" indent="-285750">
              <a:buFont typeface="Arial" panose="020B0604020202020204" pitchFamily="34" charset="0"/>
              <a:buChar char="•"/>
            </a:pPr>
            <a:r>
              <a:rPr lang="en-US" altLang="zh-CN"/>
              <a:t>White</a:t>
            </a:r>
            <a:r>
              <a:rPr lang="zh-CN" altLang="en-US"/>
              <a:t> </a:t>
            </a:r>
            <a:r>
              <a:rPr lang="en-US" altLang="zh-CN"/>
              <a:t>mountain</a:t>
            </a:r>
            <a:r>
              <a:rPr lang="zh-CN" altLang="en-US"/>
              <a:t> </a:t>
            </a:r>
            <a:r>
              <a:rPr lang="en-US" altLang="zh-CN"/>
              <a:t>and</a:t>
            </a:r>
            <a:r>
              <a:rPr lang="zh-CN" altLang="en-US"/>
              <a:t> </a:t>
            </a:r>
            <a:r>
              <a:rPr lang="en-US" altLang="zh-CN"/>
              <a:t>black</a:t>
            </a:r>
            <a:r>
              <a:rPr lang="zh-CN" altLang="en-US"/>
              <a:t> </a:t>
            </a:r>
            <a:r>
              <a:rPr lang="en-US" altLang="zh-CN"/>
              <a:t>water</a:t>
            </a:r>
            <a:r>
              <a:rPr lang="zh-CN" altLang="en-US"/>
              <a:t> </a:t>
            </a:r>
            <a:endParaRPr lang="en-US" altLang="zh-CN"/>
          </a:p>
          <a:p>
            <a:pPr lvl="1"/>
            <a:r>
              <a:rPr lang="en-US"/>
              <a:t>				Designed</a:t>
            </a:r>
            <a:r>
              <a:rPr lang="zh-CN" altLang="en-US"/>
              <a:t> </a:t>
            </a:r>
            <a:r>
              <a:rPr lang="en-US" altLang="zh-CN"/>
              <a:t>by</a:t>
            </a:r>
            <a:r>
              <a:rPr lang="zh-CN" altLang="en-US"/>
              <a:t> </a:t>
            </a:r>
            <a:r>
              <a:rPr lang="en-US" altLang="zh-CN"/>
              <a:t>Lin</a:t>
            </a:r>
            <a:r>
              <a:rPr lang="zh-CN" altLang="en-US"/>
              <a:t> </a:t>
            </a:r>
            <a:r>
              <a:rPr lang="en-US" altLang="zh-CN" err="1"/>
              <a:t>Huiyin</a:t>
            </a:r>
            <a:endParaRPr lang="en-US"/>
          </a:p>
        </p:txBody>
      </p:sp>
      <p:sp>
        <p:nvSpPr>
          <p:cNvPr id="5" name="TextBox 4">
            <a:extLst>
              <a:ext uri="{FF2B5EF4-FFF2-40B4-BE49-F238E27FC236}">
                <a16:creationId xmlns:a16="http://schemas.microsoft.com/office/drawing/2014/main" id="{AFE6A8F5-6A87-AD4C-8F57-A8C6D2C3395D}"/>
              </a:ext>
            </a:extLst>
          </p:cNvPr>
          <p:cNvSpPr txBox="1"/>
          <p:nvPr/>
        </p:nvSpPr>
        <p:spPr>
          <a:xfrm>
            <a:off x="361096" y="1982450"/>
            <a:ext cx="3633999" cy="2246769"/>
          </a:xfrm>
          <a:prstGeom prst="rect">
            <a:avLst/>
          </a:prstGeom>
          <a:noFill/>
        </p:spPr>
        <p:txBody>
          <a:bodyPr wrap="square" rtlCol="0" anchor="t">
            <a:spAutoFit/>
          </a:bodyPr>
          <a:lstStyle/>
          <a:p>
            <a:r>
              <a:rPr lang="en-US" altLang="zh-CN" sz="2800">
                <a:ea typeface="华文中宋"/>
              </a:rPr>
              <a:t>Actually,</a:t>
            </a:r>
            <a:r>
              <a:rPr lang="zh-CN" altLang="en-US" sz="2800">
                <a:ea typeface="华文中宋"/>
              </a:rPr>
              <a:t> </a:t>
            </a:r>
            <a:r>
              <a:rPr lang="en-US" altLang="zh-CN" sz="2800">
                <a:ea typeface="华文中宋"/>
              </a:rPr>
              <a:t>there</a:t>
            </a:r>
            <a:r>
              <a:rPr lang="zh-CN" altLang="en-US" sz="2800">
                <a:ea typeface="华文中宋"/>
              </a:rPr>
              <a:t> are </a:t>
            </a:r>
            <a:r>
              <a:rPr lang="en-US" altLang="zh-CN" sz="2800">
                <a:ea typeface="华文中宋"/>
              </a:rPr>
              <a:t>indeed</a:t>
            </a:r>
            <a:r>
              <a:rPr lang="zh-CN" altLang="en-US" sz="2800">
                <a:ea typeface="华文中宋"/>
              </a:rPr>
              <a:t> </a:t>
            </a:r>
            <a:r>
              <a:rPr lang="en-US" altLang="zh-CN" sz="2800">
                <a:ea typeface="华文中宋"/>
              </a:rPr>
              <a:t>some</a:t>
            </a:r>
            <a:r>
              <a:rPr lang="zh-CN" altLang="en-US" sz="2800">
                <a:ea typeface="华文中宋"/>
              </a:rPr>
              <a:t> </a:t>
            </a:r>
            <a:r>
              <a:rPr lang="en-US" altLang="zh-CN" sz="2800">
                <a:ea typeface="华文中宋"/>
              </a:rPr>
              <a:t>similar</a:t>
            </a:r>
            <a:r>
              <a:rPr lang="zh-CN" altLang="en-US" sz="2800">
                <a:ea typeface="华文中宋"/>
              </a:rPr>
              <a:t> </a:t>
            </a:r>
            <a:r>
              <a:rPr lang="en-US" altLang="zh-CN" sz="2800">
                <a:ea typeface="华文中宋"/>
              </a:rPr>
              <a:t>patterns</a:t>
            </a:r>
            <a:r>
              <a:rPr lang="zh-CN" altLang="en-US" sz="2800">
                <a:ea typeface="华文中宋"/>
              </a:rPr>
              <a:t> </a:t>
            </a:r>
            <a:r>
              <a:rPr lang="en-US" altLang="zh-CN" sz="2800">
                <a:ea typeface="华文中宋"/>
              </a:rPr>
              <a:t>and</a:t>
            </a:r>
            <a:r>
              <a:rPr lang="zh-CN" altLang="en-US" sz="2800">
                <a:ea typeface="华文中宋"/>
              </a:rPr>
              <a:t> </a:t>
            </a:r>
            <a:r>
              <a:rPr lang="en-US" altLang="zh-CN" sz="2800">
                <a:ea typeface="华文中宋"/>
              </a:rPr>
              <a:t>icons</a:t>
            </a:r>
            <a:r>
              <a:rPr lang="zh-CN" altLang="en-US" sz="2800">
                <a:ea typeface="华文中宋"/>
              </a:rPr>
              <a:t> </a:t>
            </a:r>
            <a:r>
              <a:rPr lang="en-US" altLang="zh-CN" sz="2800">
                <a:ea typeface="华文中宋"/>
              </a:rPr>
              <a:t>among</a:t>
            </a:r>
            <a:r>
              <a:rPr lang="zh-CN" altLang="en-US" sz="2800">
                <a:ea typeface="华文中宋"/>
              </a:rPr>
              <a:t> </a:t>
            </a:r>
            <a:r>
              <a:rPr lang="en-US" altLang="zh-CN" sz="2800">
                <a:ea typeface="华文中宋"/>
              </a:rPr>
              <a:t>badges existing.</a:t>
            </a:r>
          </a:p>
        </p:txBody>
      </p:sp>
      <p:sp>
        <p:nvSpPr>
          <p:cNvPr id="15" name="TextBox 14">
            <a:extLst>
              <a:ext uri="{FF2B5EF4-FFF2-40B4-BE49-F238E27FC236}">
                <a16:creationId xmlns:a16="http://schemas.microsoft.com/office/drawing/2014/main" id="{116EF946-6547-0743-8D52-12FF7BD786D3}"/>
              </a:ext>
            </a:extLst>
          </p:cNvPr>
          <p:cNvSpPr txBox="1"/>
          <p:nvPr/>
        </p:nvSpPr>
        <p:spPr>
          <a:xfrm>
            <a:off x="5054416" y="3429000"/>
            <a:ext cx="2768450" cy="369332"/>
          </a:xfrm>
          <a:prstGeom prst="rect">
            <a:avLst/>
          </a:prstGeom>
          <a:noFill/>
        </p:spPr>
        <p:txBody>
          <a:bodyPr wrap="none" rtlCol="0">
            <a:spAutoFit/>
          </a:bodyPr>
          <a:lstStyle/>
          <a:p>
            <a:pPr marL="285750" indent="-285750">
              <a:buFont typeface="Arial" panose="020B0604020202020204" pitchFamily="34" charset="0"/>
              <a:buChar char="•"/>
            </a:pPr>
            <a:r>
              <a:rPr lang="en-US" altLang="zh-CN"/>
              <a:t>Universities</a:t>
            </a:r>
            <a:r>
              <a:rPr lang="zh-CN" altLang="en-US"/>
              <a:t> </a:t>
            </a:r>
            <a:r>
              <a:rPr lang="en-US" altLang="zh-CN"/>
              <a:t>in</a:t>
            </a:r>
            <a:r>
              <a:rPr lang="zh-CN" altLang="en-US"/>
              <a:t> </a:t>
            </a:r>
            <a:r>
              <a:rPr lang="en-US" altLang="zh-CN"/>
              <a:t>Singapore</a:t>
            </a:r>
            <a:endParaRPr lang="en-US"/>
          </a:p>
        </p:txBody>
      </p:sp>
      <p:pic>
        <p:nvPicPr>
          <p:cNvPr id="17" name="Picture 16" descr="A picture containing clipart&#10;&#10;Description automatically generated">
            <a:extLst>
              <a:ext uri="{FF2B5EF4-FFF2-40B4-BE49-F238E27FC236}">
                <a16:creationId xmlns:a16="http://schemas.microsoft.com/office/drawing/2014/main" id="{737234CA-F629-5244-ADD4-5DF4C7D23530}"/>
              </a:ext>
            </a:extLst>
          </p:cNvPr>
          <p:cNvPicPr>
            <a:picLocks noChangeAspect="1"/>
          </p:cNvPicPr>
          <p:nvPr/>
        </p:nvPicPr>
        <p:blipFill>
          <a:blip r:embed="rId3"/>
          <a:stretch>
            <a:fillRect/>
          </a:stretch>
        </p:blipFill>
        <p:spPr>
          <a:xfrm>
            <a:off x="5273974" y="4165981"/>
            <a:ext cx="1102358" cy="141413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4764209B-2FCA-CE4B-8FAB-63DC1CE73D5D}"/>
              </a:ext>
            </a:extLst>
          </p:cNvPr>
          <p:cNvPicPr>
            <a:picLocks noChangeAspect="1"/>
          </p:cNvPicPr>
          <p:nvPr/>
        </p:nvPicPr>
        <p:blipFill>
          <a:blip r:embed="rId4"/>
          <a:stretch>
            <a:fillRect/>
          </a:stretch>
        </p:blipFill>
        <p:spPr>
          <a:xfrm>
            <a:off x="6419706" y="4114913"/>
            <a:ext cx="1491983" cy="1491983"/>
          </a:xfrm>
          <a:prstGeom prst="rect">
            <a:avLst/>
          </a:prstGeom>
        </p:spPr>
      </p:pic>
      <p:grpSp>
        <p:nvGrpSpPr>
          <p:cNvPr id="30" name="Group 29">
            <a:extLst>
              <a:ext uri="{FF2B5EF4-FFF2-40B4-BE49-F238E27FC236}">
                <a16:creationId xmlns:a16="http://schemas.microsoft.com/office/drawing/2014/main" id="{E281361C-3505-794B-A677-1849B88283AE}"/>
              </a:ext>
            </a:extLst>
          </p:cNvPr>
          <p:cNvGrpSpPr/>
          <p:nvPr/>
        </p:nvGrpSpPr>
        <p:grpSpPr>
          <a:xfrm>
            <a:off x="7232495" y="3887911"/>
            <a:ext cx="4792269" cy="1964730"/>
            <a:chOff x="7707877" y="4246665"/>
            <a:chExt cx="4574078" cy="1964730"/>
          </a:xfrm>
        </p:grpSpPr>
        <p:pic>
          <p:nvPicPr>
            <p:cNvPr id="21" name="Picture 20">
              <a:extLst>
                <a:ext uri="{FF2B5EF4-FFF2-40B4-BE49-F238E27FC236}">
                  <a16:creationId xmlns:a16="http://schemas.microsoft.com/office/drawing/2014/main" id="{019B66B5-1629-224E-83AD-564821436F95}"/>
                </a:ext>
              </a:extLst>
            </p:cNvPr>
            <p:cNvPicPr>
              <a:picLocks noChangeAspect="1"/>
            </p:cNvPicPr>
            <p:nvPr/>
          </p:nvPicPr>
          <p:blipFill>
            <a:blip r:embed="rId5"/>
            <a:stretch>
              <a:fillRect/>
            </a:stretch>
          </p:blipFill>
          <p:spPr>
            <a:xfrm>
              <a:off x="9047314" y="4246665"/>
              <a:ext cx="633507" cy="798054"/>
            </a:xfrm>
            <a:prstGeom prst="rect">
              <a:avLst/>
            </a:prstGeom>
          </p:spPr>
        </p:pic>
        <p:pic>
          <p:nvPicPr>
            <p:cNvPr id="22" name="Picture 21">
              <a:extLst>
                <a:ext uri="{FF2B5EF4-FFF2-40B4-BE49-F238E27FC236}">
                  <a16:creationId xmlns:a16="http://schemas.microsoft.com/office/drawing/2014/main" id="{31EEDB96-D7BE-964A-BE95-D2C00B58993A}"/>
                </a:ext>
              </a:extLst>
            </p:cNvPr>
            <p:cNvPicPr>
              <a:picLocks noChangeAspect="1"/>
            </p:cNvPicPr>
            <p:nvPr/>
          </p:nvPicPr>
          <p:blipFill>
            <a:blip r:embed="rId6"/>
            <a:stretch>
              <a:fillRect/>
            </a:stretch>
          </p:blipFill>
          <p:spPr>
            <a:xfrm>
              <a:off x="9049609" y="5239984"/>
              <a:ext cx="631212" cy="971411"/>
            </a:xfrm>
            <a:prstGeom prst="rect">
              <a:avLst/>
            </a:prstGeom>
          </p:spPr>
        </p:pic>
        <p:cxnSp>
          <p:nvCxnSpPr>
            <p:cNvPr id="24" name="Straight Arrow Connector 23">
              <a:extLst>
                <a:ext uri="{FF2B5EF4-FFF2-40B4-BE49-F238E27FC236}">
                  <a16:creationId xmlns:a16="http://schemas.microsoft.com/office/drawing/2014/main" id="{2BA023AC-0E71-D349-9C19-3C9B20B5B19F}"/>
                </a:ext>
              </a:extLst>
            </p:cNvPr>
            <p:cNvCxnSpPr>
              <a:endCxn id="21" idx="1"/>
            </p:cNvCxnSpPr>
            <p:nvPr/>
          </p:nvCxnSpPr>
          <p:spPr>
            <a:xfrm>
              <a:off x="7707877" y="4645692"/>
              <a:ext cx="1339437" cy="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2243D8FF-898D-CB43-B8E9-9F18176D94CC}"/>
                </a:ext>
              </a:extLst>
            </p:cNvPr>
            <p:cNvCxnSpPr/>
            <p:nvPr/>
          </p:nvCxnSpPr>
          <p:spPr>
            <a:xfrm>
              <a:off x="7707877" y="5615609"/>
              <a:ext cx="1339437" cy="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904B79BA-99CD-F54B-81BC-60131A93ABDB}"/>
                </a:ext>
              </a:extLst>
            </p:cNvPr>
            <p:cNvSpPr txBox="1"/>
            <p:nvPr/>
          </p:nvSpPr>
          <p:spPr>
            <a:xfrm>
              <a:off x="10545582" y="4999676"/>
              <a:ext cx="1736373" cy="369332"/>
            </a:xfrm>
            <a:prstGeom prst="rect">
              <a:avLst/>
            </a:prstGeom>
            <a:noFill/>
          </p:spPr>
          <p:txBody>
            <a:bodyPr wrap="none" rtlCol="0">
              <a:spAutoFit/>
            </a:bodyPr>
            <a:lstStyle/>
            <a:p>
              <a:r>
                <a:rPr lang="en-US"/>
                <a:t>Merged</a:t>
              </a:r>
              <a:r>
                <a:rPr lang="zh-CN" altLang="en-US"/>
                <a:t> </a:t>
              </a:r>
              <a:r>
                <a:rPr lang="en-US" altLang="zh-CN"/>
                <a:t>in</a:t>
              </a:r>
              <a:r>
                <a:rPr lang="zh-CN" altLang="en-US"/>
                <a:t> </a:t>
              </a:r>
              <a:r>
                <a:rPr lang="en-US" altLang="zh-CN"/>
                <a:t>1980s</a:t>
              </a:r>
              <a:endParaRPr lang="en-US"/>
            </a:p>
          </p:txBody>
        </p:sp>
        <p:sp>
          <p:nvSpPr>
            <p:cNvPr id="29" name="Right Brace 28">
              <a:extLst>
                <a:ext uri="{FF2B5EF4-FFF2-40B4-BE49-F238E27FC236}">
                  <a16:creationId xmlns:a16="http://schemas.microsoft.com/office/drawing/2014/main" id="{EA991512-9ABF-024E-88D7-422E03BD3B1E}"/>
                </a:ext>
              </a:extLst>
            </p:cNvPr>
            <p:cNvSpPr/>
            <p:nvPr/>
          </p:nvSpPr>
          <p:spPr>
            <a:xfrm>
              <a:off x="9680821" y="4403035"/>
              <a:ext cx="844718" cy="1562615"/>
            </a:xfrm>
            <a:prstGeom prst="rightBrace">
              <a:avLst>
                <a:gd name="adj1" fmla="val 8333"/>
                <a:gd name="adj2" fmla="val 5079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3" name="TextBox 22">
            <a:extLst>
              <a:ext uri="{FF2B5EF4-FFF2-40B4-BE49-F238E27FC236}">
                <a16:creationId xmlns:a16="http://schemas.microsoft.com/office/drawing/2014/main" id="{0C0FFE8F-2525-8D43-A96C-4A52BC514621}"/>
              </a:ext>
            </a:extLst>
          </p:cNvPr>
          <p:cNvSpPr txBox="1"/>
          <p:nvPr/>
        </p:nvSpPr>
        <p:spPr>
          <a:xfrm>
            <a:off x="397742" y="4165981"/>
            <a:ext cx="3633999" cy="2246769"/>
          </a:xfrm>
          <a:prstGeom prst="rect">
            <a:avLst/>
          </a:prstGeom>
          <a:noFill/>
        </p:spPr>
        <p:txBody>
          <a:bodyPr wrap="square" rtlCol="0">
            <a:spAutoFit/>
          </a:bodyPr>
          <a:lstStyle/>
          <a:p>
            <a:r>
              <a:rPr lang="en-US" altLang="zh-CN" sz="2800" u="sng"/>
              <a:t>So,</a:t>
            </a:r>
            <a:r>
              <a:rPr lang="zh-CN" altLang="en-US" sz="2800" u="sng"/>
              <a:t> </a:t>
            </a:r>
            <a:r>
              <a:rPr lang="en-US" altLang="zh-CN" sz="2800" u="sng"/>
              <a:t>what</a:t>
            </a:r>
            <a:r>
              <a:rPr lang="zh-CN" altLang="en-US" sz="2800" u="sng"/>
              <a:t> </a:t>
            </a:r>
            <a:r>
              <a:rPr lang="en-US" altLang="zh-CN" sz="2800" u="sng"/>
              <a:t>is</a:t>
            </a:r>
            <a:r>
              <a:rPr lang="zh-CN" altLang="en-US" sz="2800" u="sng"/>
              <a:t> </a:t>
            </a:r>
            <a:r>
              <a:rPr lang="en-US" altLang="zh-CN" sz="2800" u="sng"/>
              <a:t>the</a:t>
            </a:r>
            <a:r>
              <a:rPr lang="zh-CN" altLang="en-US" sz="2800" u="sng"/>
              <a:t> </a:t>
            </a:r>
            <a:r>
              <a:rPr lang="en-US" altLang="zh-CN" sz="2800" u="sng"/>
              <a:t>pattern</a:t>
            </a:r>
            <a:r>
              <a:rPr lang="zh-CN" altLang="en-US" sz="2800" u="sng"/>
              <a:t> </a:t>
            </a:r>
            <a:r>
              <a:rPr lang="en-US" altLang="zh-CN" sz="2800" u="sng"/>
              <a:t>within</a:t>
            </a:r>
            <a:r>
              <a:rPr lang="zh-CN" altLang="en-US" sz="2800" u="sng"/>
              <a:t> </a:t>
            </a:r>
            <a:r>
              <a:rPr lang="en-US" altLang="zh-CN" sz="2800" u="sng"/>
              <a:t>and</a:t>
            </a:r>
            <a:r>
              <a:rPr lang="zh-CN" altLang="en-US" sz="2800" u="sng"/>
              <a:t> </a:t>
            </a:r>
            <a:r>
              <a:rPr lang="en-US" altLang="zh-CN" sz="2800" u="sng"/>
              <a:t>across</a:t>
            </a:r>
            <a:r>
              <a:rPr lang="zh-CN" altLang="en-US" sz="2800" u="sng"/>
              <a:t> </a:t>
            </a:r>
            <a:r>
              <a:rPr lang="en-US" altLang="zh-CN" sz="2800" u="sng"/>
              <a:t>countries?</a:t>
            </a:r>
          </a:p>
          <a:p>
            <a:endParaRPr lang="en-US" sz="2800"/>
          </a:p>
          <a:p>
            <a:r>
              <a:rPr lang="en-US" altLang="zh-CN" sz="2800"/>
              <a:t>That’s</a:t>
            </a:r>
            <a:r>
              <a:rPr lang="zh-CN" altLang="en-US" sz="2800"/>
              <a:t> </a:t>
            </a:r>
            <a:r>
              <a:rPr lang="en-US" altLang="zh-CN" sz="2800"/>
              <a:t>our</a:t>
            </a:r>
            <a:r>
              <a:rPr lang="zh-CN" altLang="en-US" sz="2800"/>
              <a:t> </a:t>
            </a:r>
            <a:r>
              <a:rPr lang="en-US" altLang="zh-CN" sz="2800"/>
              <a:t>question.</a:t>
            </a:r>
            <a:endParaRPr lang="en-US" sz="2800"/>
          </a:p>
        </p:txBody>
      </p:sp>
    </p:spTree>
    <p:extLst>
      <p:ext uri="{BB962C8B-B14F-4D97-AF65-F5344CB8AC3E}">
        <p14:creationId xmlns:p14="http://schemas.microsoft.com/office/powerpoint/2010/main" val="187725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Religion</a:t>
            </a:r>
            <a:r>
              <a:rPr lang="zh-CN" altLang="en-US" sz="4400"/>
              <a:t> </a:t>
            </a:r>
            <a:r>
              <a:rPr lang="en-US" altLang="zh-CN" sz="4400"/>
              <a:t>&amp;</a:t>
            </a:r>
            <a:r>
              <a:rPr lang="zh-CN" altLang="en-US" sz="4400"/>
              <a:t> </a:t>
            </a:r>
            <a:r>
              <a:rPr lang="en-US" altLang="zh-CN" sz="4400"/>
              <a:t>badges</a:t>
            </a:r>
            <a:endParaRPr lang="en-US" sz="4400"/>
          </a:p>
        </p:txBody>
      </p:sp>
      <p:sp>
        <p:nvSpPr>
          <p:cNvPr id="11" name="TextBox 10">
            <a:extLst>
              <a:ext uri="{FF2B5EF4-FFF2-40B4-BE49-F238E27FC236}">
                <a16:creationId xmlns:a16="http://schemas.microsoft.com/office/drawing/2014/main" id="{D64EEA58-7720-1942-A77A-3A37358E75A0}"/>
              </a:ext>
            </a:extLst>
          </p:cNvPr>
          <p:cNvSpPr txBox="1"/>
          <p:nvPr/>
        </p:nvSpPr>
        <p:spPr>
          <a:xfrm>
            <a:off x="1900819" y="2184092"/>
            <a:ext cx="2332690" cy="400110"/>
          </a:xfrm>
          <a:prstGeom prst="rect">
            <a:avLst/>
          </a:prstGeom>
          <a:noFill/>
        </p:spPr>
        <p:txBody>
          <a:bodyPr wrap="none" rtlCol="0">
            <a:spAutoFit/>
          </a:bodyPr>
          <a:lstStyle/>
          <a:p>
            <a:r>
              <a:rPr lang="en-US" altLang="zh-CN" sz="2000">
                <a:solidFill>
                  <a:schemeClr val="accent5">
                    <a:lumMod val="75000"/>
                  </a:schemeClr>
                </a:solidFill>
              </a:rPr>
              <a:t>Christianism</a:t>
            </a:r>
            <a:r>
              <a:rPr lang="zh-CN" altLang="en-US" sz="2000">
                <a:solidFill>
                  <a:schemeClr val="accent5">
                    <a:lumMod val="75000"/>
                  </a:schemeClr>
                </a:solidFill>
              </a:rPr>
              <a:t> </a:t>
            </a:r>
            <a:r>
              <a:rPr lang="en-US" altLang="zh-CN" sz="2000">
                <a:solidFill>
                  <a:schemeClr val="accent5">
                    <a:lumMod val="75000"/>
                  </a:schemeClr>
                </a:solidFill>
              </a:rPr>
              <a:t>in</a:t>
            </a:r>
            <a:r>
              <a:rPr lang="zh-CN" altLang="en-US" sz="2000">
                <a:solidFill>
                  <a:schemeClr val="accent5">
                    <a:lumMod val="75000"/>
                  </a:schemeClr>
                </a:solidFill>
              </a:rPr>
              <a:t> </a:t>
            </a:r>
            <a:r>
              <a:rPr lang="en-US" altLang="zh-CN" sz="2000">
                <a:solidFill>
                  <a:schemeClr val="accent5">
                    <a:lumMod val="75000"/>
                  </a:schemeClr>
                </a:solidFill>
              </a:rPr>
              <a:t>USA:</a:t>
            </a:r>
            <a:endParaRPr lang="en-US" altLang="zh-CN" sz="2000"/>
          </a:p>
        </p:txBody>
      </p:sp>
      <p:sp>
        <p:nvSpPr>
          <p:cNvPr id="17" name="TextBox 16">
            <a:extLst>
              <a:ext uri="{FF2B5EF4-FFF2-40B4-BE49-F238E27FC236}">
                <a16:creationId xmlns:a16="http://schemas.microsoft.com/office/drawing/2014/main" id="{0CE4C671-4358-C642-ADAD-9BE2F2191E60}"/>
              </a:ext>
            </a:extLst>
          </p:cNvPr>
          <p:cNvSpPr txBox="1"/>
          <p:nvPr/>
        </p:nvSpPr>
        <p:spPr>
          <a:xfrm>
            <a:off x="2021044" y="3542715"/>
            <a:ext cx="2212465" cy="400110"/>
          </a:xfrm>
          <a:prstGeom prst="rect">
            <a:avLst/>
          </a:prstGeom>
          <a:noFill/>
        </p:spPr>
        <p:txBody>
          <a:bodyPr wrap="none" rtlCol="0">
            <a:spAutoFit/>
          </a:bodyPr>
          <a:lstStyle/>
          <a:p>
            <a:r>
              <a:rPr lang="en-US" altLang="zh-CN" sz="2000">
                <a:solidFill>
                  <a:schemeClr val="accent5">
                    <a:lumMod val="75000"/>
                  </a:schemeClr>
                </a:solidFill>
              </a:rPr>
              <a:t>Christianism</a:t>
            </a:r>
            <a:r>
              <a:rPr lang="zh-CN" altLang="en-US" sz="2000">
                <a:solidFill>
                  <a:schemeClr val="accent5">
                    <a:lumMod val="75000"/>
                  </a:schemeClr>
                </a:solidFill>
              </a:rPr>
              <a:t> </a:t>
            </a:r>
            <a:r>
              <a:rPr lang="en-US" altLang="zh-CN" sz="2000">
                <a:solidFill>
                  <a:schemeClr val="accent5">
                    <a:lumMod val="75000"/>
                  </a:schemeClr>
                </a:solidFill>
              </a:rPr>
              <a:t>in</a:t>
            </a:r>
            <a:r>
              <a:rPr lang="zh-CN" altLang="en-US" sz="2000">
                <a:solidFill>
                  <a:schemeClr val="accent5">
                    <a:lumMod val="75000"/>
                  </a:schemeClr>
                </a:solidFill>
              </a:rPr>
              <a:t> </a:t>
            </a:r>
            <a:r>
              <a:rPr lang="en-US" altLang="zh-CN" sz="2000">
                <a:solidFill>
                  <a:schemeClr val="accent5">
                    <a:lumMod val="75000"/>
                  </a:schemeClr>
                </a:solidFill>
              </a:rPr>
              <a:t>UK:</a:t>
            </a:r>
            <a:endParaRPr lang="en-US" altLang="zh-CN" sz="2000"/>
          </a:p>
        </p:txBody>
      </p:sp>
      <p:pic>
        <p:nvPicPr>
          <p:cNvPr id="18" name="Picture 17">
            <a:extLst>
              <a:ext uri="{FF2B5EF4-FFF2-40B4-BE49-F238E27FC236}">
                <a16:creationId xmlns:a16="http://schemas.microsoft.com/office/drawing/2014/main" id="{E6E47007-328C-874B-B2DB-612F945E6FCB}"/>
              </a:ext>
            </a:extLst>
          </p:cNvPr>
          <p:cNvPicPr>
            <a:picLocks noChangeAspect="1"/>
          </p:cNvPicPr>
          <p:nvPr/>
        </p:nvPicPr>
        <p:blipFill>
          <a:blip r:embed="rId2"/>
          <a:srcRect/>
          <a:stretch/>
        </p:blipFill>
        <p:spPr>
          <a:xfrm>
            <a:off x="4448611" y="3276975"/>
            <a:ext cx="616512" cy="841283"/>
          </a:xfrm>
          <a:prstGeom prst="rect">
            <a:avLst/>
          </a:prstGeom>
        </p:spPr>
      </p:pic>
      <p:pic>
        <p:nvPicPr>
          <p:cNvPr id="21" name="Picture 20">
            <a:extLst>
              <a:ext uri="{FF2B5EF4-FFF2-40B4-BE49-F238E27FC236}">
                <a16:creationId xmlns:a16="http://schemas.microsoft.com/office/drawing/2014/main" id="{F9FF5006-A18C-B748-81DC-4FC06AD06615}"/>
              </a:ext>
            </a:extLst>
          </p:cNvPr>
          <p:cNvPicPr>
            <a:picLocks noChangeAspect="1"/>
          </p:cNvPicPr>
          <p:nvPr/>
        </p:nvPicPr>
        <p:blipFill>
          <a:blip r:embed="rId3"/>
          <a:srcRect/>
          <a:stretch/>
        </p:blipFill>
        <p:spPr>
          <a:xfrm>
            <a:off x="7680790" y="3184187"/>
            <a:ext cx="675017" cy="914086"/>
          </a:xfrm>
          <a:prstGeom prst="rect">
            <a:avLst/>
          </a:prstGeom>
        </p:spPr>
      </p:pic>
      <p:pic>
        <p:nvPicPr>
          <p:cNvPr id="23" name="Picture 22">
            <a:extLst>
              <a:ext uri="{FF2B5EF4-FFF2-40B4-BE49-F238E27FC236}">
                <a16:creationId xmlns:a16="http://schemas.microsoft.com/office/drawing/2014/main" id="{A62B5856-D5AB-4A40-A6E3-1A401789EBDA}"/>
              </a:ext>
            </a:extLst>
          </p:cNvPr>
          <p:cNvPicPr>
            <a:picLocks noChangeAspect="1"/>
          </p:cNvPicPr>
          <p:nvPr/>
        </p:nvPicPr>
        <p:blipFill>
          <a:blip r:embed="rId4"/>
          <a:srcRect/>
          <a:stretch/>
        </p:blipFill>
        <p:spPr>
          <a:xfrm>
            <a:off x="5563756" y="3214325"/>
            <a:ext cx="691981" cy="905996"/>
          </a:xfrm>
          <a:prstGeom prst="rect">
            <a:avLst/>
          </a:prstGeom>
        </p:spPr>
      </p:pic>
      <p:pic>
        <p:nvPicPr>
          <p:cNvPr id="24" name="Picture 23">
            <a:extLst>
              <a:ext uri="{FF2B5EF4-FFF2-40B4-BE49-F238E27FC236}">
                <a16:creationId xmlns:a16="http://schemas.microsoft.com/office/drawing/2014/main" id="{71D4D0F8-5698-F540-8F7E-879208ABFBB1}"/>
              </a:ext>
            </a:extLst>
          </p:cNvPr>
          <p:cNvPicPr>
            <a:picLocks noChangeAspect="1"/>
          </p:cNvPicPr>
          <p:nvPr/>
        </p:nvPicPr>
        <p:blipFill>
          <a:blip r:embed="rId5"/>
          <a:srcRect/>
          <a:stretch/>
        </p:blipFill>
        <p:spPr>
          <a:xfrm flipH="1">
            <a:off x="6663353" y="3192277"/>
            <a:ext cx="624130" cy="905996"/>
          </a:xfrm>
          <a:prstGeom prst="rect">
            <a:avLst/>
          </a:prstGeom>
        </p:spPr>
      </p:pic>
      <p:sp>
        <p:nvSpPr>
          <p:cNvPr id="28" name="TextBox 27">
            <a:extLst>
              <a:ext uri="{FF2B5EF4-FFF2-40B4-BE49-F238E27FC236}">
                <a16:creationId xmlns:a16="http://schemas.microsoft.com/office/drawing/2014/main" id="{88C762B3-25AD-2B4B-B5B6-646AADB224F1}"/>
              </a:ext>
            </a:extLst>
          </p:cNvPr>
          <p:cNvSpPr txBox="1"/>
          <p:nvPr/>
        </p:nvSpPr>
        <p:spPr>
          <a:xfrm>
            <a:off x="2164609" y="4817058"/>
            <a:ext cx="2068900" cy="400110"/>
          </a:xfrm>
          <a:prstGeom prst="rect">
            <a:avLst/>
          </a:prstGeom>
          <a:noFill/>
        </p:spPr>
        <p:txBody>
          <a:bodyPr wrap="none" rtlCol="0">
            <a:spAutoFit/>
          </a:bodyPr>
          <a:lstStyle/>
          <a:p>
            <a:r>
              <a:rPr lang="en-US" sz="2000">
                <a:solidFill>
                  <a:schemeClr val="accent5">
                    <a:lumMod val="75000"/>
                  </a:schemeClr>
                </a:solidFill>
              </a:rPr>
              <a:t>Buddhism</a:t>
            </a:r>
            <a:r>
              <a:rPr lang="zh-CN" altLang="en-US" sz="2000">
                <a:solidFill>
                  <a:schemeClr val="accent5">
                    <a:lumMod val="75000"/>
                  </a:schemeClr>
                </a:solidFill>
              </a:rPr>
              <a:t> </a:t>
            </a:r>
            <a:r>
              <a:rPr lang="en-US" altLang="zh-CN" sz="2000">
                <a:solidFill>
                  <a:schemeClr val="accent5">
                    <a:lumMod val="75000"/>
                  </a:schemeClr>
                </a:solidFill>
              </a:rPr>
              <a:t>in</a:t>
            </a:r>
            <a:r>
              <a:rPr lang="zh-CN" altLang="en-US" sz="2000">
                <a:solidFill>
                  <a:schemeClr val="accent5">
                    <a:lumMod val="75000"/>
                  </a:schemeClr>
                </a:solidFill>
              </a:rPr>
              <a:t> </a:t>
            </a:r>
            <a:r>
              <a:rPr lang="en-US" altLang="zh-CN" sz="2000">
                <a:solidFill>
                  <a:schemeClr val="accent5">
                    <a:lumMod val="75000"/>
                  </a:schemeClr>
                </a:solidFill>
              </a:rPr>
              <a:t>India:</a:t>
            </a:r>
            <a:endParaRPr lang="en-US" altLang="zh-CN" sz="2000"/>
          </a:p>
        </p:txBody>
      </p:sp>
      <p:pic>
        <p:nvPicPr>
          <p:cNvPr id="29" name="Picture 28">
            <a:extLst>
              <a:ext uri="{FF2B5EF4-FFF2-40B4-BE49-F238E27FC236}">
                <a16:creationId xmlns:a16="http://schemas.microsoft.com/office/drawing/2014/main" id="{F66F3242-92FA-5B41-A0BB-4CD78469E59D}"/>
              </a:ext>
            </a:extLst>
          </p:cNvPr>
          <p:cNvPicPr>
            <a:picLocks noChangeAspect="1"/>
          </p:cNvPicPr>
          <p:nvPr/>
        </p:nvPicPr>
        <p:blipFill>
          <a:blip r:embed="rId6"/>
          <a:srcRect/>
          <a:stretch/>
        </p:blipFill>
        <p:spPr>
          <a:xfrm>
            <a:off x="4331977" y="1926535"/>
            <a:ext cx="849781" cy="841283"/>
          </a:xfrm>
          <a:prstGeom prst="rect">
            <a:avLst/>
          </a:prstGeom>
        </p:spPr>
      </p:pic>
      <p:pic>
        <p:nvPicPr>
          <p:cNvPr id="30" name="Picture 29">
            <a:extLst>
              <a:ext uri="{FF2B5EF4-FFF2-40B4-BE49-F238E27FC236}">
                <a16:creationId xmlns:a16="http://schemas.microsoft.com/office/drawing/2014/main" id="{FA7BE9B8-276B-0646-BCB7-2BB3880C1893}"/>
              </a:ext>
            </a:extLst>
          </p:cNvPr>
          <p:cNvPicPr>
            <a:picLocks noChangeAspect="1"/>
          </p:cNvPicPr>
          <p:nvPr/>
        </p:nvPicPr>
        <p:blipFill>
          <a:blip r:embed="rId7"/>
          <a:srcRect/>
          <a:stretch/>
        </p:blipFill>
        <p:spPr>
          <a:xfrm>
            <a:off x="5456750" y="1868198"/>
            <a:ext cx="905995" cy="905995"/>
          </a:xfrm>
          <a:prstGeom prst="rect">
            <a:avLst/>
          </a:prstGeom>
        </p:spPr>
      </p:pic>
      <p:pic>
        <p:nvPicPr>
          <p:cNvPr id="31" name="Picture 30">
            <a:extLst>
              <a:ext uri="{FF2B5EF4-FFF2-40B4-BE49-F238E27FC236}">
                <a16:creationId xmlns:a16="http://schemas.microsoft.com/office/drawing/2014/main" id="{19F9A776-B31B-A043-BA37-8F221704FB40}"/>
              </a:ext>
            </a:extLst>
          </p:cNvPr>
          <p:cNvPicPr>
            <a:picLocks noChangeAspect="1"/>
          </p:cNvPicPr>
          <p:nvPr/>
        </p:nvPicPr>
        <p:blipFill>
          <a:blip r:embed="rId8"/>
          <a:srcRect/>
          <a:stretch/>
        </p:blipFill>
        <p:spPr>
          <a:xfrm flipH="1">
            <a:off x="6551590" y="1847202"/>
            <a:ext cx="847657" cy="847657"/>
          </a:xfrm>
          <a:prstGeom prst="rect">
            <a:avLst/>
          </a:prstGeom>
        </p:spPr>
      </p:pic>
      <p:pic>
        <p:nvPicPr>
          <p:cNvPr id="32" name="Picture 31">
            <a:extLst>
              <a:ext uri="{FF2B5EF4-FFF2-40B4-BE49-F238E27FC236}">
                <a16:creationId xmlns:a16="http://schemas.microsoft.com/office/drawing/2014/main" id="{C3078C2C-0CF2-F04D-B7C3-5FACD5B039CC}"/>
              </a:ext>
            </a:extLst>
          </p:cNvPr>
          <p:cNvPicPr>
            <a:picLocks noChangeAspect="1"/>
          </p:cNvPicPr>
          <p:nvPr/>
        </p:nvPicPr>
        <p:blipFill>
          <a:blip r:embed="rId8"/>
          <a:srcRect/>
          <a:stretch/>
        </p:blipFill>
        <p:spPr>
          <a:xfrm flipH="1">
            <a:off x="7596184" y="1853731"/>
            <a:ext cx="914087" cy="914087"/>
          </a:xfrm>
          <a:prstGeom prst="rect">
            <a:avLst/>
          </a:prstGeom>
        </p:spPr>
      </p:pic>
      <p:pic>
        <p:nvPicPr>
          <p:cNvPr id="33" name="Picture 32">
            <a:extLst>
              <a:ext uri="{FF2B5EF4-FFF2-40B4-BE49-F238E27FC236}">
                <a16:creationId xmlns:a16="http://schemas.microsoft.com/office/drawing/2014/main" id="{81B3F137-7F80-B44E-AADC-4FC88906749B}"/>
              </a:ext>
            </a:extLst>
          </p:cNvPr>
          <p:cNvPicPr>
            <a:picLocks noChangeAspect="1"/>
          </p:cNvPicPr>
          <p:nvPr/>
        </p:nvPicPr>
        <p:blipFill>
          <a:blip r:embed="rId9"/>
          <a:stretch>
            <a:fillRect/>
          </a:stretch>
        </p:blipFill>
        <p:spPr>
          <a:xfrm>
            <a:off x="5498081" y="4554536"/>
            <a:ext cx="788703" cy="893863"/>
          </a:xfrm>
          <a:prstGeom prst="rect">
            <a:avLst/>
          </a:prstGeom>
        </p:spPr>
      </p:pic>
      <p:pic>
        <p:nvPicPr>
          <p:cNvPr id="34" name="Picture 33">
            <a:extLst>
              <a:ext uri="{FF2B5EF4-FFF2-40B4-BE49-F238E27FC236}">
                <a16:creationId xmlns:a16="http://schemas.microsoft.com/office/drawing/2014/main" id="{6B72BD28-D31F-6948-980A-B7A5E921E436}"/>
              </a:ext>
            </a:extLst>
          </p:cNvPr>
          <p:cNvPicPr>
            <a:picLocks noChangeAspect="1"/>
          </p:cNvPicPr>
          <p:nvPr/>
        </p:nvPicPr>
        <p:blipFill>
          <a:blip r:embed="rId10"/>
          <a:stretch>
            <a:fillRect/>
          </a:stretch>
        </p:blipFill>
        <p:spPr>
          <a:xfrm>
            <a:off x="6589050" y="4580825"/>
            <a:ext cx="826260" cy="841283"/>
          </a:xfrm>
          <a:prstGeom prst="rect">
            <a:avLst/>
          </a:prstGeom>
        </p:spPr>
      </p:pic>
      <p:pic>
        <p:nvPicPr>
          <p:cNvPr id="35" name="Picture 34">
            <a:extLst>
              <a:ext uri="{FF2B5EF4-FFF2-40B4-BE49-F238E27FC236}">
                <a16:creationId xmlns:a16="http://schemas.microsoft.com/office/drawing/2014/main" id="{F39CC1F4-8D85-5145-A9E8-E34815CB2B6E}"/>
              </a:ext>
            </a:extLst>
          </p:cNvPr>
          <p:cNvPicPr>
            <a:picLocks noChangeAspect="1"/>
          </p:cNvPicPr>
          <p:nvPr/>
        </p:nvPicPr>
        <p:blipFill>
          <a:blip r:embed="rId11"/>
          <a:stretch>
            <a:fillRect/>
          </a:stretch>
        </p:blipFill>
        <p:spPr>
          <a:xfrm>
            <a:off x="7717576" y="4607117"/>
            <a:ext cx="841282" cy="841282"/>
          </a:xfrm>
          <a:prstGeom prst="rect">
            <a:avLst/>
          </a:prstGeom>
        </p:spPr>
      </p:pic>
      <p:pic>
        <p:nvPicPr>
          <p:cNvPr id="36" name="Picture 35">
            <a:extLst>
              <a:ext uri="{FF2B5EF4-FFF2-40B4-BE49-F238E27FC236}">
                <a16:creationId xmlns:a16="http://schemas.microsoft.com/office/drawing/2014/main" id="{6A086C4C-0099-FB4F-B1F6-3518F9EF15C1}"/>
              </a:ext>
            </a:extLst>
          </p:cNvPr>
          <p:cNvPicPr>
            <a:picLocks noChangeAspect="1"/>
          </p:cNvPicPr>
          <p:nvPr/>
        </p:nvPicPr>
        <p:blipFill>
          <a:blip r:embed="rId12"/>
          <a:stretch>
            <a:fillRect/>
          </a:stretch>
        </p:blipFill>
        <p:spPr>
          <a:xfrm>
            <a:off x="4339409" y="4554536"/>
            <a:ext cx="858452" cy="841283"/>
          </a:xfrm>
          <a:prstGeom prst="rect">
            <a:avLst/>
          </a:prstGeom>
        </p:spPr>
      </p:pic>
    </p:spTree>
    <p:extLst>
      <p:ext uri="{BB962C8B-B14F-4D97-AF65-F5344CB8AC3E}">
        <p14:creationId xmlns:p14="http://schemas.microsoft.com/office/powerpoint/2010/main" val="1281015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1144799" y="428836"/>
            <a:ext cx="4856200"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Findings</a:t>
            </a:r>
          </a:p>
          <a:p>
            <a:r>
              <a:rPr lang="en-US" altLang="zh-CN" sz="4400"/>
              <a:t>Religion</a:t>
            </a:r>
            <a:r>
              <a:rPr lang="zh-CN" altLang="en-US" sz="4400"/>
              <a:t> </a:t>
            </a:r>
            <a:r>
              <a:rPr lang="en-US" altLang="zh-CN" sz="4400"/>
              <a:t>&amp;</a:t>
            </a:r>
            <a:r>
              <a:rPr lang="zh-CN" altLang="en-US" sz="4400"/>
              <a:t> </a:t>
            </a:r>
            <a:r>
              <a:rPr lang="en-US" altLang="zh-CN" sz="4400"/>
              <a:t>badges</a:t>
            </a:r>
            <a:endParaRPr lang="en-US" sz="4400"/>
          </a:p>
        </p:txBody>
      </p:sp>
      <p:sp>
        <p:nvSpPr>
          <p:cNvPr id="11" name="TextBox 10">
            <a:extLst>
              <a:ext uri="{FF2B5EF4-FFF2-40B4-BE49-F238E27FC236}">
                <a16:creationId xmlns:a16="http://schemas.microsoft.com/office/drawing/2014/main" id="{D64EEA58-7720-1942-A77A-3A37358E75A0}"/>
              </a:ext>
            </a:extLst>
          </p:cNvPr>
          <p:cNvSpPr txBox="1"/>
          <p:nvPr/>
        </p:nvSpPr>
        <p:spPr>
          <a:xfrm>
            <a:off x="1827004" y="1868742"/>
            <a:ext cx="1745895" cy="400110"/>
          </a:xfrm>
          <a:prstGeom prst="rect">
            <a:avLst/>
          </a:prstGeom>
          <a:noFill/>
        </p:spPr>
        <p:txBody>
          <a:bodyPr wrap="square" rtlCol="0">
            <a:spAutoFit/>
          </a:bodyPr>
          <a:lstStyle/>
          <a:p>
            <a:r>
              <a:rPr lang="en-US" altLang="zh-CN" sz="2000">
                <a:solidFill>
                  <a:schemeClr val="accent5">
                    <a:lumMod val="75000"/>
                  </a:schemeClr>
                </a:solidFill>
              </a:rPr>
              <a:t>Why</a:t>
            </a:r>
            <a:r>
              <a:rPr lang="zh-CN" altLang="en-US" sz="2000">
                <a:solidFill>
                  <a:schemeClr val="accent5">
                    <a:lumMod val="75000"/>
                  </a:schemeClr>
                </a:solidFill>
              </a:rPr>
              <a:t> </a:t>
            </a:r>
            <a:r>
              <a:rPr lang="en-US" altLang="zh-CN" sz="2000">
                <a:solidFill>
                  <a:schemeClr val="accent5">
                    <a:lumMod val="75000"/>
                  </a:schemeClr>
                </a:solidFill>
              </a:rPr>
              <a:t>is</a:t>
            </a:r>
            <a:r>
              <a:rPr lang="zh-CN" altLang="en-US" sz="2000">
                <a:solidFill>
                  <a:schemeClr val="accent5">
                    <a:lumMod val="75000"/>
                  </a:schemeClr>
                </a:solidFill>
              </a:rPr>
              <a:t> </a:t>
            </a:r>
            <a:r>
              <a:rPr lang="en-US" altLang="zh-CN" sz="2000">
                <a:solidFill>
                  <a:schemeClr val="accent5">
                    <a:lumMod val="75000"/>
                  </a:schemeClr>
                </a:solidFill>
              </a:rPr>
              <a:t>that?</a:t>
            </a:r>
            <a:endParaRPr lang="en-US" altLang="zh-CN" sz="2000"/>
          </a:p>
        </p:txBody>
      </p:sp>
      <p:sp>
        <p:nvSpPr>
          <p:cNvPr id="2" name="TextBox 1">
            <a:extLst>
              <a:ext uri="{FF2B5EF4-FFF2-40B4-BE49-F238E27FC236}">
                <a16:creationId xmlns:a16="http://schemas.microsoft.com/office/drawing/2014/main" id="{9EE6DE14-766C-1544-B4ED-AE14D26F23C0}"/>
              </a:ext>
            </a:extLst>
          </p:cNvPr>
          <p:cNvSpPr txBox="1"/>
          <p:nvPr/>
        </p:nvSpPr>
        <p:spPr>
          <a:xfrm>
            <a:off x="3572899" y="3818822"/>
            <a:ext cx="8040224" cy="2862322"/>
          </a:xfrm>
          <a:prstGeom prst="rect">
            <a:avLst/>
          </a:prstGeom>
          <a:noFill/>
        </p:spPr>
        <p:txBody>
          <a:bodyPr wrap="square" rtlCol="0">
            <a:spAutoFit/>
          </a:bodyPr>
          <a:lstStyle/>
          <a:p>
            <a:r>
              <a:rPr lang="ja-JP" altLang="en-US"/>
              <a:t>“从教会</a:t>
            </a:r>
            <a:r>
              <a:rPr lang="en-US" altLang="ja-JP"/>
              <a:t>—</a:t>
            </a:r>
            <a:r>
              <a:rPr lang="ja-JP" altLang="en-US"/>
              <a:t>修道院</a:t>
            </a:r>
            <a:r>
              <a:rPr lang="en-US" altLang="ja-JP"/>
              <a:t>—</a:t>
            </a:r>
            <a:r>
              <a:rPr lang="ja-JP" altLang="en-US"/>
              <a:t>大学的历史演变中， 我们可以看出， 任何时代和社会都需要一个承担反映社 会进步与广大人民精神追求的组织或机构。 在中世纪， 当正教合一的基督教会无力维持绝对权威时， 经由修道院中介， 承担社会终极价值意义阐释与教化的功能便历史性地传递给了大学， 大学成为代表社会发展方向的、 新的精神空间。”</a:t>
            </a:r>
            <a:endParaRPr lang="en-US" altLang="ja-JP"/>
          </a:p>
          <a:p>
            <a:endParaRPr lang="en-US" altLang="zh-CN"/>
          </a:p>
          <a:p>
            <a:r>
              <a:rPr lang="en-US" altLang="zh-CN"/>
              <a:t>		---</a:t>
            </a:r>
            <a:r>
              <a:rPr lang="zh-CN" altLang="en-US"/>
              <a:t> </a:t>
            </a:r>
            <a:r>
              <a:rPr lang="ja-JP" altLang="en-US"/>
              <a:t>林琳， 刘亚敏</a:t>
            </a:r>
            <a:r>
              <a:rPr lang="en-US" altLang="ja-JP"/>
              <a:t>. </a:t>
            </a:r>
            <a:r>
              <a:rPr lang="ja-JP" altLang="en-US"/>
              <a:t>基督教信仰与大学起源 </a:t>
            </a:r>
            <a:r>
              <a:rPr lang="en-US" altLang="ja-JP"/>
              <a:t>[</a:t>
            </a:r>
            <a:r>
              <a:rPr lang="en-US"/>
              <a:t>J] . </a:t>
            </a:r>
            <a:r>
              <a:rPr lang="ja-JP" altLang="en-US"/>
              <a:t>高教研究， </a:t>
            </a:r>
            <a:r>
              <a:rPr lang="en-US" altLang="ja-JP"/>
              <a:t>2006</a:t>
            </a:r>
            <a:r>
              <a:rPr lang="ja-JP" altLang="en-US"/>
              <a:t>， </a:t>
            </a:r>
            <a:r>
              <a:rPr lang="en-US" altLang="ja-JP"/>
              <a:t>(6).</a:t>
            </a:r>
            <a:br>
              <a:rPr lang="en-US" altLang="ja-JP"/>
            </a:br>
            <a:endParaRPr lang="ja-JP" altLang="en-US"/>
          </a:p>
          <a:p>
            <a:endParaRPr lang="ja-JP" altLang="en-US"/>
          </a:p>
          <a:p>
            <a:endParaRPr lang="en-US"/>
          </a:p>
        </p:txBody>
      </p:sp>
      <p:sp>
        <p:nvSpPr>
          <p:cNvPr id="3" name="TextBox 2">
            <a:extLst>
              <a:ext uri="{FF2B5EF4-FFF2-40B4-BE49-F238E27FC236}">
                <a16:creationId xmlns:a16="http://schemas.microsoft.com/office/drawing/2014/main" id="{9FE720A3-19A9-4E42-A003-2ACEDF6D916C}"/>
              </a:ext>
            </a:extLst>
          </p:cNvPr>
          <p:cNvSpPr txBox="1"/>
          <p:nvPr/>
        </p:nvSpPr>
        <p:spPr>
          <a:xfrm>
            <a:off x="3572899" y="1868742"/>
            <a:ext cx="7449654"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a:t>The</a:t>
            </a:r>
            <a:r>
              <a:rPr lang="zh-CN" altLang="en-US"/>
              <a:t> </a:t>
            </a:r>
            <a:r>
              <a:rPr lang="en-US" altLang="zh-CN"/>
              <a:t>University</a:t>
            </a:r>
            <a:r>
              <a:rPr lang="zh-CN" altLang="en-US"/>
              <a:t> </a:t>
            </a:r>
            <a:r>
              <a:rPr lang="en-US" altLang="zh-CN"/>
              <a:t>Evolution:</a:t>
            </a:r>
          </a:p>
          <a:p>
            <a:r>
              <a:rPr lang="en-US"/>
              <a:t>	</a:t>
            </a:r>
            <a:r>
              <a:rPr lang="en-US" altLang="zh-CN"/>
              <a:t>Church</a:t>
            </a:r>
            <a:r>
              <a:rPr lang="zh-CN" altLang="en-US"/>
              <a:t> </a:t>
            </a:r>
            <a:r>
              <a:rPr lang="en-US" altLang="zh-CN">
                <a:sym typeface="Wingdings" pitchFamily="2" charset="2"/>
              </a:rPr>
              <a:t></a:t>
            </a:r>
            <a:r>
              <a:rPr lang="zh-CN" altLang="en-US">
                <a:sym typeface="Wingdings" pitchFamily="2" charset="2"/>
              </a:rPr>
              <a:t> </a:t>
            </a:r>
            <a:r>
              <a:rPr lang="en-US" altLang="zh-CN">
                <a:sym typeface="Wingdings" pitchFamily="2" charset="2"/>
              </a:rPr>
              <a:t>Abbey  University</a:t>
            </a:r>
          </a:p>
          <a:p>
            <a:endParaRPr lang="en-US" altLang="zh-CN">
              <a:sym typeface="Wingdings" pitchFamily="2" charset="2"/>
            </a:endParaRPr>
          </a:p>
          <a:p>
            <a:pPr marL="285750" indent="-285750">
              <a:buFont typeface="Arial" panose="020B0604020202020204" pitchFamily="34" charset="0"/>
              <a:buChar char="•"/>
            </a:pPr>
            <a:r>
              <a:rPr lang="en-US">
                <a:sym typeface="Wingdings" pitchFamily="2" charset="2"/>
              </a:rPr>
              <a:t>Many universities are founded by church and their were</a:t>
            </a:r>
            <a:r>
              <a:rPr lang="zh-CN" altLang="en-US">
                <a:sym typeface="Wingdings" pitchFamily="2" charset="2"/>
              </a:rPr>
              <a:t> </a:t>
            </a:r>
            <a:r>
              <a:rPr lang="en-US">
                <a:sym typeface="Wingdings" pitchFamily="2" charset="2"/>
              </a:rPr>
              <a:t>pursuing theology </a:t>
            </a:r>
            <a:r>
              <a:rPr lang="en-US" altLang="zh-CN">
                <a:sym typeface="Wingdings" pitchFamily="2" charset="2"/>
              </a:rPr>
              <a:t>at</a:t>
            </a:r>
            <a:r>
              <a:rPr lang="zh-CN" altLang="en-US">
                <a:sym typeface="Wingdings" pitchFamily="2" charset="2"/>
              </a:rPr>
              <a:t> </a:t>
            </a:r>
            <a:r>
              <a:rPr lang="en-US">
                <a:sym typeface="Wingdings" pitchFamily="2" charset="2"/>
              </a:rPr>
              <a:t>first </a:t>
            </a:r>
            <a:r>
              <a:rPr lang="en-US" altLang="zh-CN">
                <a:sym typeface="Wingdings" pitchFamily="2" charset="2"/>
              </a:rPr>
              <a:t>time.</a:t>
            </a:r>
            <a:endParaRPr lang="en-US">
              <a:sym typeface="Wingdings" pitchFamily="2" charset="2"/>
            </a:endParaRPr>
          </a:p>
        </p:txBody>
      </p:sp>
    </p:spTree>
    <p:extLst>
      <p:ext uri="{BB962C8B-B14F-4D97-AF65-F5344CB8AC3E}">
        <p14:creationId xmlns:p14="http://schemas.microsoft.com/office/powerpoint/2010/main" val="254247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20AEC3C-2780-0F4B-B89A-E1FB60226233}"/>
              </a:ext>
            </a:extLst>
          </p:cNvPr>
          <p:cNvSpPr txBox="1">
            <a:spLocks/>
          </p:cNvSpPr>
          <p:nvPr/>
        </p:nvSpPr>
        <p:spPr>
          <a:xfrm>
            <a:off x="946706" y="103630"/>
            <a:ext cx="6409887" cy="13208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altLang="zh-CN" sz="4400"/>
              <a:t>Compared</a:t>
            </a:r>
            <a:r>
              <a:rPr lang="zh-CN" altLang="en-US" sz="4400"/>
              <a:t> </a:t>
            </a:r>
            <a:r>
              <a:rPr lang="en-US" altLang="zh-CN" sz="4400"/>
              <a:t>with</a:t>
            </a:r>
            <a:r>
              <a:rPr lang="zh-CN" altLang="en-US" sz="4400"/>
              <a:t> </a:t>
            </a:r>
            <a:r>
              <a:rPr lang="en-US" altLang="zh-CN" sz="4400"/>
              <a:t>china</a:t>
            </a:r>
            <a:endParaRPr lang="en-US" sz="4400"/>
          </a:p>
        </p:txBody>
      </p:sp>
      <p:pic>
        <p:nvPicPr>
          <p:cNvPr id="18" name="Picture 17">
            <a:extLst>
              <a:ext uri="{FF2B5EF4-FFF2-40B4-BE49-F238E27FC236}">
                <a16:creationId xmlns:a16="http://schemas.microsoft.com/office/drawing/2014/main" id="{E6E47007-328C-874B-B2DB-612F945E6FCB}"/>
              </a:ext>
            </a:extLst>
          </p:cNvPr>
          <p:cNvPicPr>
            <a:picLocks noChangeAspect="1"/>
          </p:cNvPicPr>
          <p:nvPr/>
        </p:nvPicPr>
        <p:blipFill>
          <a:blip r:embed="rId3"/>
          <a:srcRect/>
          <a:stretch/>
        </p:blipFill>
        <p:spPr>
          <a:xfrm>
            <a:off x="1726258" y="2568500"/>
            <a:ext cx="616512" cy="841283"/>
          </a:xfrm>
          <a:prstGeom prst="rect">
            <a:avLst/>
          </a:prstGeom>
        </p:spPr>
      </p:pic>
      <p:pic>
        <p:nvPicPr>
          <p:cNvPr id="21" name="Picture 20">
            <a:extLst>
              <a:ext uri="{FF2B5EF4-FFF2-40B4-BE49-F238E27FC236}">
                <a16:creationId xmlns:a16="http://schemas.microsoft.com/office/drawing/2014/main" id="{F9FF5006-A18C-B748-81DC-4FC06AD06615}"/>
              </a:ext>
            </a:extLst>
          </p:cNvPr>
          <p:cNvPicPr>
            <a:picLocks noChangeAspect="1"/>
          </p:cNvPicPr>
          <p:nvPr/>
        </p:nvPicPr>
        <p:blipFill>
          <a:blip r:embed="rId4"/>
          <a:srcRect/>
          <a:stretch/>
        </p:blipFill>
        <p:spPr>
          <a:xfrm>
            <a:off x="4958437" y="2475712"/>
            <a:ext cx="675017" cy="914086"/>
          </a:xfrm>
          <a:prstGeom prst="rect">
            <a:avLst/>
          </a:prstGeom>
        </p:spPr>
      </p:pic>
      <p:pic>
        <p:nvPicPr>
          <p:cNvPr id="23" name="Picture 22">
            <a:extLst>
              <a:ext uri="{FF2B5EF4-FFF2-40B4-BE49-F238E27FC236}">
                <a16:creationId xmlns:a16="http://schemas.microsoft.com/office/drawing/2014/main" id="{A62B5856-D5AB-4A40-A6E3-1A401789EBDA}"/>
              </a:ext>
            </a:extLst>
          </p:cNvPr>
          <p:cNvPicPr>
            <a:picLocks noChangeAspect="1"/>
          </p:cNvPicPr>
          <p:nvPr/>
        </p:nvPicPr>
        <p:blipFill>
          <a:blip r:embed="rId5"/>
          <a:srcRect/>
          <a:stretch/>
        </p:blipFill>
        <p:spPr>
          <a:xfrm>
            <a:off x="2841403" y="2505850"/>
            <a:ext cx="691981" cy="905996"/>
          </a:xfrm>
          <a:prstGeom prst="rect">
            <a:avLst/>
          </a:prstGeom>
        </p:spPr>
      </p:pic>
      <p:pic>
        <p:nvPicPr>
          <p:cNvPr id="24" name="Picture 23">
            <a:extLst>
              <a:ext uri="{FF2B5EF4-FFF2-40B4-BE49-F238E27FC236}">
                <a16:creationId xmlns:a16="http://schemas.microsoft.com/office/drawing/2014/main" id="{71D4D0F8-5698-F540-8F7E-879208ABFBB1}"/>
              </a:ext>
            </a:extLst>
          </p:cNvPr>
          <p:cNvPicPr>
            <a:picLocks noChangeAspect="1"/>
          </p:cNvPicPr>
          <p:nvPr/>
        </p:nvPicPr>
        <p:blipFill>
          <a:blip r:embed="rId6"/>
          <a:srcRect/>
          <a:stretch/>
        </p:blipFill>
        <p:spPr>
          <a:xfrm flipH="1">
            <a:off x="3941000" y="2483802"/>
            <a:ext cx="624130" cy="905996"/>
          </a:xfrm>
          <a:prstGeom prst="rect">
            <a:avLst/>
          </a:prstGeom>
        </p:spPr>
      </p:pic>
      <p:pic>
        <p:nvPicPr>
          <p:cNvPr id="29" name="Picture 28">
            <a:extLst>
              <a:ext uri="{FF2B5EF4-FFF2-40B4-BE49-F238E27FC236}">
                <a16:creationId xmlns:a16="http://schemas.microsoft.com/office/drawing/2014/main" id="{F66F3242-92FA-5B41-A0BB-4CD78469E59D}"/>
              </a:ext>
            </a:extLst>
          </p:cNvPr>
          <p:cNvPicPr>
            <a:picLocks noChangeAspect="1"/>
          </p:cNvPicPr>
          <p:nvPr/>
        </p:nvPicPr>
        <p:blipFill>
          <a:blip r:embed="rId7"/>
          <a:srcRect/>
          <a:stretch/>
        </p:blipFill>
        <p:spPr>
          <a:xfrm>
            <a:off x="1609624" y="1218060"/>
            <a:ext cx="849781" cy="841283"/>
          </a:xfrm>
          <a:prstGeom prst="rect">
            <a:avLst/>
          </a:prstGeom>
        </p:spPr>
      </p:pic>
      <p:pic>
        <p:nvPicPr>
          <p:cNvPr id="30" name="Picture 29">
            <a:extLst>
              <a:ext uri="{FF2B5EF4-FFF2-40B4-BE49-F238E27FC236}">
                <a16:creationId xmlns:a16="http://schemas.microsoft.com/office/drawing/2014/main" id="{FA7BE9B8-276B-0646-BCB7-2BB3880C1893}"/>
              </a:ext>
            </a:extLst>
          </p:cNvPr>
          <p:cNvPicPr>
            <a:picLocks noChangeAspect="1"/>
          </p:cNvPicPr>
          <p:nvPr/>
        </p:nvPicPr>
        <p:blipFill>
          <a:blip r:embed="rId8"/>
          <a:srcRect/>
          <a:stretch/>
        </p:blipFill>
        <p:spPr>
          <a:xfrm>
            <a:off x="2734397" y="1159723"/>
            <a:ext cx="905995" cy="905995"/>
          </a:xfrm>
          <a:prstGeom prst="rect">
            <a:avLst/>
          </a:prstGeom>
        </p:spPr>
      </p:pic>
      <p:pic>
        <p:nvPicPr>
          <p:cNvPr id="31" name="Picture 30">
            <a:extLst>
              <a:ext uri="{FF2B5EF4-FFF2-40B4-BE49-F238E27FC236}">
                <a16:creationId xmlns:a16="http://schemas.microsoft.com/office/drawing/2014/main" id="{19F9A776-B31B-A043-BA37-8F221704FB40}"/>
              </a:ext>
            </a:extLst>
          </p:cNvPr>
          <p:cNvPicPr>
            <a:picLocks noChangeAspect="1"/>
          </p:cNvPicPr>
          <p:nvPr/>
        </p:nvPicPr>
        <p:blipFill>
          <a:blip r:embed="rId9"/>
          <a:srcRect/>
          <a:stretch/>
        </p:blipFill>
        <p:spPr>
          <a:xfrm flipH="1">
            <a:off x="3829237" y="1138727"/>
            <a:ext cx="847657" cy="847657"/>
          </a:xfrm>
          <a:prstGeom prst="rect">
            <a:avLst/>
          </a:prstGeom>
        </p:spPr>
      </p:pic>
      <p:pic>
        <p:nvPicPr>
          <p:cNvPr id="32" name="Picture 31">
            <a:extLst>
              <a:ext uri="{FF2B5EF4-FFF2-40B4-BE49-F238E27FC236}">
                <a16:creationId xmlns:a16="http://schemas.microsoft.com/office/drawing/2014/main" id="{C3078C2C-0CF2-F04D-B7C3-5FACD5B039CC}"/>
              </a:ext>
            </a:extLst>
          </p:cNvPr>
          <p:cNvPicPr>
            <a:picLocks noChangeAspect="1"/>
          </p:cNvPicPr>
          <p:nvPr/>
        </p:nvPicPr>
        <p:blipFill>
          <a:blip r:embed="rId9"/>
          <a:srcRect/>
          <a:stretch/>
        </p:blipFill>
        <p:spPr>
          <a:xfrm flipH="1">
            <a:off x="4873831" y="1145256"/>
            <a:ext cx="914087" cy="914087"/>
          </a:xfrm>
          <a:prstGeom prst="rect">
            <a:avLst/>
          </a:prstGeom>
        </p:spPr>
      </p:pic>
      <p:pic>
        <p:nvPicPr>
          <p:cNvPr id="33" name="Picture 32">
            <a:extLst>
              <a:ext uri="{FF2B5EF4-FFF2-40B4-BE49-F238E27FC236}">
                <a16:creationId xmlns:a16="http://schemas.microsoft.com/office/drawing/2014/main" id="{81B3F137-7F80-B44E-AADC-4FC88906749B}"/>
              </a:ext>
            </a:extLst>
          </p:cNvPr>
          <p:cNvPicPr>
            <a:picLocks noChangeAspect="1"/>
          </p:cNvPicPr>
          <p:nvPr/>
        </p:nvPicPr>
        <p:blipFill>
          <a:blip r:embed="rId10"/>
          <a:stretch>
            <a:fillRect/>
          </a:stretch>
        </p:blipFill>
        <p:spPr>
          <a:xfrm>
            <a:off x="2775728" y="3846061"/>
            <a:ext cx="788703" cy="893863"/>
          </a:xfrm>
          <a:prstGeom prst="rect">
            <a:avLst/>
          </a:prstGeom>
        </p:spPr>
      </p:pic>
      <p:pic>
        <p:nvPicPr>
          <p:cNvPr id="34" name="Picture 33">
            <a:extLst>
              <a:ext uri="{FF2B5EF4-FFF2-40B4-BE49-F238E27FC236}">
                <a16:creationId xmlns:a16="http://schemas.microsoft.com/office/drawing/2014/main" id="{6B72BD28-D31F-6948-980A-B7A5E921E436}"/>
              </a:ext>
            </a:extLst>
          </p:cNvPr>
          <p:cNvPicPr>
            <a:picLocks noChangeAspect="1"/>
          </p:cNvPicPr>
          <p:nvPr/>
        </p:nvPicPr>
        <p:blipFill>
          <a:blip r:embed="rId11"/>
          <a:stretch>
            <a:fillRect/>
          </a:stretch>
        </p:blipFill>
        <p:spPr>
          <a:xfrm>
            <a:off x="3866697" y="3872350"/>
            <a:ext cx="826260" cy="841283"/>
          </a:xfrm>
          <a:prstGeom prst="rect">
            <a:avLst/>
          </a:prstGeom>
        </p:spPr>
      </p:pic>
      <p:pic>
        <p:nvPicPr>
          <p:cNvPr id="35" name="Picture 34">
            <a:extLst>
              <a:ext uri="{FF2B5EF4-FFF2-40B4-BE49-F238E27FC236}">
                <a16:creationId xmlns:a16="http://schemas.microsoft.com/office/drawing/2014/main" id="{F39CC1F4-8D85-5145-A9E8-E34815CB2B6E}"/>
              </a:ext>
            </a:extLst>
          </p:cNvPr>
          <p:cNvPicPr>
            <a:picLocks noChangeAspect="1"/>
          </p:cNvPicPr>
          <p:nvPr/>
        </p:nvPicPr>
        <p:blipFill>
          <a:blip r:embed="rId12"/>
          <a:stretch>
            <a:fillRect/>
          </a:stretch>
        </p:blipFill>
        <p:spPr>
          <a:xfrm>
            <a:off x="4995223" y="3898642"/>
            <a:ext cx="841282" cy="841282"/>
          </a:xfrm>
          <a:prstGeom prst="rect">
            <a:avLst/>
          </a:prstGeom>
        </p:spPr>
      </p:pic>
      <p:pic>
        <p:nvPicPr>
          <p:cNvPr id="36" name="Picture 35">
            <a:extLst>
              <a:ext uri="{FF2B5EF4-FFF2-40B4-BE49-F238E27FC236}">
                <a16:creationId xmlns:a16="http://schemas.microsoft.com/office/drawing/2014/main" id="{6A086C4C-0099-FB4F-B1F6-3518F9EF15C1}"/>
              </a:ext>
            </a:extLst>
          </p:cNvPr>
          <p:cNvPicPr>
            <a:picLocks noChangeAspect="1"/>
          </p:cNvPicPr>
          <p:nvPr/>
        </p:nvPicPr>
        <p:blipFill>
          <a:blip r:embed="rId13"/>
          <a:stretch>
            <a:fillRect/>
          </a:stretch>
        </p:blipFill>
        <p:spPr>
          <a:xfrm>
            <a:off x="1617056" y="3846061"/>
            <a:ext cx="858452" cy="841283"/>
          </a:xfrm>
          <a:prstGeom prst="rect">
            <a:avLst/>
          </a:prstGeom>
        </p:spPr>
      </p:pic>
      <p:pic>
        <p:nvPicPr>
          <p:cNvPr id="2" name="Picture 1">
            <a:extLst>
              <a:ext uri="{FF2B5EF4-FFF2-40B4-BE49-F238E27FC236}">
                <a16:creationId xmlns:a16="http://schemas.microsoft.com/office/drawing/2014/main" id="{FD773459-722A-3047-B29A-51F75B0305F1}"/>
              </a:ext>
            </a:extLst>
          </p:cNvPr>
          <p:cNvPicPr>
            <a:picLocks noChangeAspect="1"/>
          </p:cNvPicPr>
          <p:nvPr/>
        </p:nvPicPr>
        <p:blipFill>
          <a:blip r:embed="rId14"/>
          <a:stretch>
            <a:fillRect/>
          </a:stretch>
        </p:blipFill>
        <p:spPr>
          <a:xfrm>
            <a:off x="6815108" y="1319428"/>
            <a:ext cx="4146553" cy="3013115"/>
          </a:xfrm>
          <a:prstGeom prst="rect">
            <a:avLst/>
          </a:prstGeom>
        </p:spPr>
      </p:pic>
      <p:sp>
        <p:nvSpPr>
          <p:cNvPr id="3" name="TextBox 2">
            <a:extLst>
              <a:ext uri="{FF2B5EF4-FFF2-40B4-BE49-F238E27FC236}">
                <a16:creationId xmlns:a16="http://schemas.microsoft.com/office/drawing/2014/main" id="{71234171-D525-E344-B26E-DAA6DB6E7759}"/>
              </a:ext>
            </a:extLst>
          </p:cNvPr>
          <p:cNvSpPr txBox="1"/>
          <p:nvPr/>
        </p:nvSpPr>
        <p:spPr>
          <a:xfrm>
            <a:off x="1726259" y="5061760"/>
            <a:ext cx="9398942" cy="646331"/>
          </a:xfrm>
          <a:prstGeom prst="rect">
            <a:avLst/>
          </a:prstGeom>
          <a:noFill/>
        </p:spPr>
        <p:txBody>
          <a:bodyPr wrap="square" rtlCol="0">
            <a:spAutoFit/>
          </a:bodyPr>
          <a:lstStyle/>
          <a:p>
            <a:r>
              <a:rPr lang="en-US" altLang="zh-CN"/>
              <a:t>The</a:t>
            </a:r>
            <a:r>
              <a:rPr lang="zh-CN" altLang="en-US"/>
              <a:t> </a:t>
            </a:r>
            <a:r>
              <a:rPr lang="en-US" altLang="zh-CN"/>
              <a:t>goal</a:t>
            </a:r>
            <a:r>
              <a:rPr lang="zh-CN" altLang="en-US"/>
              <a:t> </a:t>
            </a:r>
            <a:r>
              <a:rPr lang="en-US" altLang="zh-CN"/>
              <a:t>of</a:t>
            </a:r>
            <a:r>
              <a:rPr lang="zh-CN" altLang="en-US"/>
              <a:t> </a:t>
            </a:r>
            <a:r>
              <a:rPr lang="en-US" altLang="zh-CN"/>
              <a:t>earliest</a:t>
            </a:r>
            <a:r>
              <a:rPr lang="zh-CN" altLang="en-US"/>
              <a:t> </a:t>
            </a:r>
            <a:r>
              <a:rPr lang="en-US" altLang="zh-CN"/>
              <a:t>universities</a:t>
            </a:r>
            <a:r>
              <a:rPr lang="zh-CN" altLang="en-US"/>
              <a:t> </a:t>
            </a:r>
            <a:r>
              <a:rPr lang="en-US" altLang="zh-CN"/>
              <a:t>in</a:t>
            </a:r>
            <a:r>
              <a:rPr lang="zh-CN" altLang="en-US"/>
              <a:t> </a:t>
            </a:r>
            <a:r>
              <a:rPr lang="en-US" altLang="zh-CN"/>
              <a:t>China</a:t>
            </a:r>
            <a:r>
              <a:rPr lang="zh-CN" altLang="en-US"/>
              <a:t> </a:t>
            </a:r>
            <a:r>
              <a:rPr lang="en-US" altLang="zh-CN"/>
              <a:t>is</a:t>
            </a:r>
            <a:r>
              <a:rPr lang="zh-CN" altLang="en-US"/>
              <a:t> </a:t>
            </a:r>
            <a:r>
              <a:rPr lang="en-US" altLang="zh-CN"/>
              <a:t>learning</a:t>
            </a:r>
            <a:r>
              <a:rPr lang="zh-CN" altLang="en-US"/>
              <a:t> </a:t>
            </a:r>
            <a:r>
              <a:rPr lang="en-US" altLang="zh-CN"/>
              <a:t>advanced</a:t>
            </a:r>
            <a:r>
              <a:rPr lang="zh-CN" altLang="en-US"/>
              <a:t> </a:t>
            </a:r>
            <a:r>
              <a:rPr lang="en-US" altLang="zh-CN"/>
              <a:t>technology</a:t>
            </a:r>
            <a:r>
              <a:rPr lang="zh-CN" altLang="en-US"/>
              <a:t> </a:t>
            </a:r>
            <a:r>
              <a:rPr lang="en-US" altLang="zh-CN"/>
              <a:t>and</a:t>
            </a:r>
            <a:r>
              <a:rPr lang="zh-CN" altLang="en-US"/>
              <a:t> </a:t>
            </a:r>
            <a:r>
              <a:rPr lang="en-US" altLang="zh-CN"/>
              <a:t>thoughts</a:t>
            </a:r>
            <a:r>
              <a:rPr lang="zh-CN" altLang="en-US"/>
              <a:t> </a:t>
            </a:r>
            <a:r>
              <a:rPr lang="en-US" altLang="zh-CN"/>
              <a:t>from</a:t>
            </a:r>
            <a:r>
              <a:rPr lang="zh-CN" altLang="en-US"/>
              <a:t> </a:t>
            </a:r>
            <a:r>
              <a:rPr lang="en-US" altLang="zh-CN"/>
              <a:t>the</a:t>
            </a:r>
            <a:r>
              <a:rPr lang="zh-CN" altLang="en-US"/>
              <a:t> </a:t>
            </a:r>
            <a:r>
              <a:rPr lang="en-US" altLang="zh-CN"/>
              <a:t>western</a:t>
            </a:r>
            <a:r>
              <a:rPr lang="zh-CN" altLang="en-US"/>
              <a:t> </a:t>
            </a:r>
            <a:r>
              <a:rPr lang="en-US" altLang="zh-CN"/>
              <a:t>world.</a:t>
            </a:r>
            <a:endParaRPr lang="en-US"/>
          </a:p>
        </p:txBody>
      </p:sp>
    </p:spTree>
    <p:extLst>
      <p:ext uri="{BB962C8B-B14F-4D97-AF65-F5344CB8AC3E}">
        <p14:creationId xmlns:p14="http://schemas.microsoft.com/office/powerpoint/2010/main" val="3581169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A52E5-4044-4A6D-A472-9D3687480D15}"/>
              </a:ext>
            </a:extLst>
          </p:cNvPr>
          <p:cNvSpPr>
            <a:spLocks noGrp="1"/>
          </p:cNvSpPr>
          <p:nvPr>
            <p:ph type="title"/>
          </p:nvPr>
        </p:nvSpPr>
        <p:spPr>
          <a:xfrm>
            <a:off x="2872814" y="174172"/>
            <a:ext cx="8187071" cy="1372058"/>
          </a:xfrm>
        </p:spPr>
        <p:txBody>
          <a:bodyPr/>
          <a:lstStyle/>
          <a:p>
            <a:r>
              <a:rPr lang="en-US" altLang="zh-CN">
                <a:ea typeface="宋体"/>
              </a:rPr>
              <a:t>Summary</a:t>
            </a:r>
            <a:endParaRPr lang="zh-CN" altLang="en-US"/>
          </a:p>
        </p:txBody>
      </p:sp>
      <p:sp>
        <p:nvSpPr>
          <p:cNvPr id="6" name="Text Placeholder 2">
            <a:extLst>
              <a:ext uri="{FF2B5EF4-FFF2-40B4-BE49-F238E27FC236}">
                <a16:creationId xmlns:a16="http://schemas.microsoft.com/office/drawing/2014/main" id="{1F7C3D78-F4C4-1544-AC71-34D6D611DDC8}"/>
              </a:ext>
            </a:extLst>
          </p:cNvPr>
          <p:cNvSpPr>
            <a:spLocks noGrp="1"/>
          </p:cNvSpPr>
          <p:nvPr>
            <p:ph type="body" idx="1"/>
          </p:nvPr>
        </p:nvSpPr>
        <p:spPr>
          <a:xfrm>
            <a:off x="2872815" y="1447690"/>
            <a:ext cx="8187070" cy="3962620"/>
          </a:xfrm>
        </p:spPr>
        <p:txBody>
          <a:bodyPr>
            <a:noAutofit/>
          </a:bodyPr>
          <a:lstStyle/>
          <a:p>
            <a:pPr marL="342900" indent="-342900">
              <a:lnSpc>
                <a:spcPct val="200000"/>
              </a:lnSpc>
              <a:buFont typeface="Arial" panose="020B0604020202020204" pitchFamily="34" charset="0"/>
              <a:buChar char="•"/>
            </a:pPr>
            <a:r>
              <a:rPr lang="en-US" altLang="zh-CN" sz="2400" cap="none"/>
              <a:t>Autoencoder</a:t>
            </a:r>
            <a:r>
              <a:rPr lang="zh-CN" altLang="en-US" sz="2400" cap="none"/>
              <a:t> </a:t>
            </a:r>
            <a:r>
              <a:rPr lang="en-US" altLang="zh-CN" sz="2400" cap="none"/>
              <a:t>to</a:t>
            </a:r>
            <a:r>
              <a:rPr lang="zh-CN" altLang="en-US" sz="2400" cap="none"/>
              <a:t> </a:t>
            </a:r>
            <a:r>
              <a:rPr lang="en-US" altLang="zh-CN" sz="2400" cap="none"/>
              <a:t>extract</a:t>
            </a:r>
            <a:r>
              <a:rPr lang="zh-CN" altLang="en-US" sz="2400" cap="none"/>
              <a:t> </a:t>
            </a:r>
            <a:r>
              <a:rPr lang="en-US" altLang="zh-CN" sz="2400" cap="none"/>
              <a:t>features</a:t>
            </a:r>
            <a:r>
              <a:rPr lang="zh-CN" altLang="en-US" sz="2400" cap="none"/>
              <a:t> </a:t>
            </a:r>
            <a:endParaRPr lang="en-US" altLang="zh-CN" sz="2400" cap="none"/>
          </a:p>
          <a:p>
            <a:pPr marL="342900" indent="-342900">
              <a:lnSpc>
                <a:spcPct val="200000"/>
              </a:lnSpc>
              <a:buFont typeface="Arial" panose="020B0604020202020204" pitchFamily="34" charset="0"/>
              <a:buChar char="•"/>
            </a:pPr>
            <a:r>
              <a:rPr lang="en-US" altLang="zh-CN" sz="2400" cap="none"/>
              <a:t>K-means</a:t>
            </a:r>
            <a:r>
              <a:rPr lang="zh-CN" altLang="en-US" sz="2400" cap="none"/>
              <a:t> </a:t>
            </a:r>
            <a:r>
              <a:rPr lang="en-US" altLang="zh-CN" sz="2400" cap="none"/>
              <a:t>clustering</a:t>
            </a:r>
          </a:p>
          <a:p>
            <a:pPr marL="342900" indent="-342900">
              <a:lnSpc>
                <a:spcPct val="200000"/>
              </a:lnSpc>
              <a:buFont typeface="Arial" panose="020B0604020202020204" pitchFamily="34" charset="0"/>
              <a:buChar char="•"/>
            </a:pPr>
            <a:r>
              <a:rPr lang="en-US" altLang="zh-CN" sz="2400" cap="none"/>
              <a:t>Community</a:t>
            </a:r>
            <a:r>
              <a:rPr lang="zh-CN" altLang="en-US" sz="2400" cap="none"/>
              <a:t> </a:t>
            </a:r>
            <a:r>
              <a:rPr lang="en-US" altLang="zh-CN" sz="2400" cap="none"/>
              <a:t>detection</a:t>
            </a:r>
            <a:endParaRPr lang="en-US" sz="2400" cap="none"/>
          </a:p>
          <a:p>
            <a:pPr marL="342900" indent="-342900">
              <a:lnSpc>
                <a:spcPct val="200000"/>
              </a:lnSpc>
              <a:buFont typeface="Arial" panose="020B0604020202020204" pitchFamily="34" charset="0"/>
              <a:buChar char="•"/>
            </a:pPr>
            <a:r>
              <a:rPr lang="en-US" sz="2400" cap="none"/>
              <a:t>U</a:t>
            </a:r>
            <a:r>
              <a:rPr lang="en-US" altLang="zh-CN" sz="2400" cap="none"/>
              <a:t>nique</a:t>
            </a:r>
            <a:r>
              <a:rPr lang="zh-CN" altLang="en-US" sz="2400" cap="none"/>
              <a:t> </a:t>
            </a:r>
            <a:r>
              <a:rPr lang="en-US" altLang="zh-CN" sz="2400" cap="none"/>
              <a:t>pattern</a:t>
            </a:r>
            <a:r>
              <a:rPr lang="zh-CN" altLang="en-US" sz="2400" cap="none"/>
              <a:t> </a:t>
            </a:r>
            <a:r>
              <a:rPr lang="en-US" altLang="zh-CN" sz="2400" cap="none"/>
              <a:t>within</a:t>
            </a:r>
            <a:r>
              <a:rPr lang="zh-CN" altLang="en-US" sz="2400" cap="none"/>
              <a:t> </a:t>
            </a:r>
            <a:r>
              <a:rPr lang="en-US" altLang="zh-CN" sz="2400" cap="none"/>
              <a:t>countries.</a:t>
            </a:r>
          </a:p>
          <a:p>
            <a:pPr marL="342900" indent="-342900">
              <a:lnSpc>
                <a:spcPct val="200000"/>
              </a:lnSpc>
              <a:buFont typeface="Arial" panose="020B0604020202020204" pitchFamily="34" charset="0"/>
              <a:buChar char="•"/>
            </a:pPr>
            <a:r>
              <a:rPr lang="en-US" altLang="zh-CN" sz="2400" cap="none"/>
              <a:t>Religion</a:t>
            </a:r>
            <a:r>
              <a:rPr lang="zh-CN" altLang="en-US" sz="2400" cap="none"/>
              <a:t> </a:t>
            </a:r>
            <a:r>
              <a:rPr lang="en-US" altLang="zh-CN" sz="2400" cap="none"/>
              <a:t>related</a:t>
            </a:r>
            <a:r>
              <a:rPr lang="zh-CN" altLang="en-US" sz="2400" cap="none"/>
              <a:t> </a:t>
            </a:r>
            <a:r>
              <a:rPr lang="en-US" altLang="zh-CN" sz="2400" cap="none"/>
              <a:t>image.</a:t>
            </a:r>
          </a:p>
          <a:p>
            <a:pPr marL="342900" indent="-342900">
              <a:lnSpc>
                <a:spcPct val="200000"/>
              </a:lnSpc>
              <a:buFont typeface="Arial" panose="020B0604020202020204" pitchFamily="34" charset="0"/>
              <a:buChar char="•"/>
            </a:pPr>
            <a:r>
              <a:rPr lang="en-US" altLang="zh-CN" sz="2400" cap="none"/>
              <a:t>Interesting</a:t>
            </a:r>
            <a:r>
              <a:rPr lang="zh-CN" altLang="en-US" sz="2400" cap="none"/>
              <a:t> </a:t>
            </a:r>
            <a:r>
              <a:rPr lang="en-US" altLang="zh-CN" sz="2400" cap="none"/>
              <a:t>finding</a:t>
            </a:r>
            <a:r>
              <a:rPr lang="zh-CN" altLang="en-US" sz="2400" cap="none"/>
              <a:t> </a:t>
            </a:r>
            <a:r>
              <a:rPr lang="en-US" altLang="zh-CN" sz="2400" cap="none"/>
              <a:t>in</a:t>
            </a:r>
            <a:r>
              <a:rPr lang="zh-CN" altLang="en-US" sz="2400" cap="none"/>
              <a:t> </a:t>
            </a:r>
            <a:r>
              <a:rPr lang="en-US" altLang="zh-CN" sz="2400" cap="none"/>
              <a:t>GROUP</a:t>
            </a:r>
            <a:r>
              <a:rPr lang="zh-CN" altLang="en-US" sz="2400" cap="none"/>
              <a:t> </a:t>
            </a:r>
            <a:r>
              <a:rPr lang="en-US" altLang="zh-CN" sz="2400" cap="none"/>
              <a:t>15</a:t>
            </a:r>
          </a:p>
          <a:p>
            <a:pPr marL="342900" indent="-342900">
              <a:lnSpc>
                <a:spcPct val="200000"/>
              </a:lnSpc>
              <a:buFont typeface="Arial" panose="020B0604020202020204" pitchFamily="34" charset="0"/>
              <a:buChar char="•"/>
            </a:pPr>
            <a:endParaRPr lang="en-US" sz="2400" cap="none"/>
          </a:p>
        </p:txBody>
      </p:sp>
    </p:spTree>
    <p:extLst>
      <p:ext uri="{BB962C8B-B14F-4D97-AF65-F5344CB8AC3E}">
        <p14:creationId xmlns:p14="http://schemas.microsoft.com/office/powerpoint/2010/main" val="2960046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E4F8D-46F5-4C09-A988-7A5539E2D9DC}"/>
              </a:ext>
            </a:extLst>
          </p:cNvPr>
          <p:cNvSpPr>
            <a:spLocks noGrp="1"/>
          </p:cNvSpPr>
          <p:nvPr>
            <p:ph type="title"/>
          </p:nvPr>
        </p:nvSpPr>
        <p:spPr/>
        <p:txBody>
          <a:bodyPr/>
          <a:lstStyle/>
          <a:p>
            <a:r>
              <a:rPr lang="en-US" altLang="zh-CN">
                <a:ea typeface="宋体"/>
              </a:rPr>
              <a:t>Something</a:t>
            </a:r>
            <a:r>
              <a:rPr lang="zh-CN" altLang="en-US">
                <a:ea typeface="宋体"/>
              </a:rPr>
              <a:t> </a:t>
            </a:r>
            <a:r>
              <a:rPr lang="en-US" altLang="zh-CN">
                <a:ea typeface="宋体"/>
              </a:rPr>
              <a:t>we</a:t>
            </a:r>
            <a:r>
              <a:rPr lang="zh-CN" altLang="en-US">
                <a:ea typeface="宋体"/>
              </a:rPr>
              <a:t> </a:t>
            </a:r>
            <a:r>
              <a:rPr lang="en-US" altLang="zh-CN">
                <a:ea typeface="宋体"/>
              </a:rPr>
              <a:t>still</a:t>
            </a:r>
            <a:r>
              <a:rPr lang="zh-CN" altLang="en-US">
                <a:ea typeface="宋体"/>
              </a:rPr>
              <a:t> </a:t>
            </a:r>
            <a:r>
              <a:rPr lang="en-US" altLang="zh-CN">
                <a:ea typeface="宋体"/>
              </a:rPr>
              <a:t>want</a:t>
            </a:r>
            <a:r>
              <a:rPr lang="zh-CN" altLang="en-US">
                <a:ea typeface="宋体"/>
              </a:rPr>
              <a:t> </a:t>
            </a:r>
            <a:r>
              <a:rPr lang="en-US" altLang="zh-CN">
                <a:ea typeface="宋体"/>
              </a:rPr>
              <a:t>to</a:t>
            </a:r>
            <a:r>
              <a:rPr lang="zh-CN" altLang="en-US">
                <a:ea typeface="宋体"/>
              </a:rPr>
              <a:t> </a:t>
            </a:r>
            <a:r>
              <a:rPr lang="en-US" altLang="zh-CN">
                <a:ea typeface="宋体"/>
              </a:rPr>
              <a:t>do</a:t>
            </a:r>
            <a:endParaRPr lang="zh-CN" altLang="en-US"/>
          </a:p>
        </p:txBody>
      </p:sp>
    </p:spTree>
    <p:extLst>
      <p:ext uri="{BB962C8B-B14F-4D97-AF65-F5344CB8AC3E}">
        <p14:creationId xmlns:p14="http://schemas.microsoft.com/office/powerpoint/2010/main" val="3735841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5844A-09B2-4F53-9872-77828990C36A}"/>
              </a:ext>
            </a:extLst>
          </p:cNvPr>
          <p:cNvSpPr>
            <a:spLocks noGrp="1"/>
          </p:cNvSpPr>
          <p:nvPr>
            <p:ph type="title"/>
          </p:nvPr>
        </p:nvSpPr>
        <p:spPr/>
        <p:txBody>
          <a:bodyPr/>
          <a:lstStyle/>
          <a:p>
            <a:r>
              <a:rPr lang="zh-CN" altLang="en-US">
                <a:ea typeface="宋体"/>
              </a:rPr>
              <a:t>Next step</a:t>
            </a:r>
            <a:endParaRPr lang="zh-CN" altLang="en-US"/>
          </a:p>
        </p:txBody>
      </p:sp>
      <p:sp>
        <p:nvSpPr>
          <p:cNvPr id="3" name="内容占位符 2">
            <a:extLst>
              <a:ext uri="{FF2B5EF4-FFF2-40B4-BE49-F238E27FC236}">
                <a16:creationId xmlns:a16="http://schemas.microsoft.com/office/drawing/2014/main" id="{CB759103-FDB5-4B0F-B3BC-C62DF5EAD44A}"/>
              </a:ext>
            </a:extLst>
          </p:cNvPr>
          <p:cNvSpPr>
            <a:spLocks noGrp="1"/>
          </p:cNvSpPr>
          <p:nvPr>
            <p:ph idx="1"/>
          </p:nvPr>
        </p:nvSpPr>
        <p:spPr>
          <a:xfrm>
            <a:off x="1251678" y="1128451"/>
            <a:ext cx="10178322" cy="3903594"/>
          </a:xfrm>
        </p:spPr>
        <p:txBody>
          <a:bodyPr vert="horz" lIns="91440" tIns="45720" rIns="91440" bIns="45720" rtlCol="0" anchor="t">
            <a:normAutofit lnSpcReduction="10000"/>
          </a:bodyPr>
          <a:lstStyle/>
          <a:p>
            <a:r>
              <a:rPr lang="en-US" altLang="zh-CN" sz="2800">
                <a:latin typeface="Abadi MT Condensed Light" panose="020B0306030101010103" pitchFamily="34" charset="77"/>
                <a:ea typeface="华文中宋"/>
              </a:rPr>
              <a:t>Since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it</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is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quit</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expense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to</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design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new</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logos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for</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newly</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founded</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universities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or</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even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companies,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we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want</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to</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using</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GAN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neural</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network</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to</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generate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logo</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automatically.</a:t>
            </a:r>
          </a:p>
          <a:p>
            <a:r>
              <a:rPr lang="en-US" altLang="zh-CN" sz="2800">
                <a:latin typeface="Abadi MT Condensed Light" panose="020B0306030101010103" pitchFamily="34" charset="77"/>
                <a:ea typeface="华文中宋"/>
              </a:rPr>
              <a:t>We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have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tried</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to</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use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our</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decoder</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neural</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network</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combined</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with</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discriminator</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to</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generate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some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logos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from</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Gaussian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distribution.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Which</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are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shown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below.</a:t>
            </a:r>
          </a:p>
          <a:p>
            <a:r>
              <a:rPr lang="en-US" altLang="zh-CN" sz="2800">
                <a:latin typeface="Abadi MT Condensed Light" panose="020B0306030101010103" pitchFamily="34" charset="77"/>
                <a:ea typeface="华文中宋"/>
              </a:rPr>
              <a:t>We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also</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would</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like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to</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apply</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neural</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networks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that</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detects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specific</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icon,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such</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torch,</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fire,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book,</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tree,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buildings…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Then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we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could</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analysis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the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combination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of</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icons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appears</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in</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the</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university</a:t>
            </a:r>
            <a:r>
              <a:rPr lang="zh-CN" altLang="en-US" sz="2800">
                <a:latin typeface="Abadi MT Condensed Light" panose="020B0306030101010103" pitchFamily="34" charset="77"/>
                <a:ea typeface="华文中宋"/>
              </a:rPr>
              <a:t> </a:t>
            </a:r>
            <a:r>
              <a:rPr lang="en-US" altLang="zh-CN" sz="2800">
                <a:latin typeface="Abadi MT Condensed Light" panose="020B0306030101010103" pitchFamily="34" charset="77"/>
                <a:ea typeface="华文中宋"/>
              </a:rPr>
              <a:t>badges.</a:t>
            </a:r>
            <a:endParaRPr lang="zh-CN" altLang="en-US" sz="2800">
              <a:latin typeface="Abadi MT Condensed Light" panose="020B0306030101010103" pitchFamily="34" charset="77"/>
              <a:ea typeface="华文中宋"/>
            </a:endParaRPr>
          </a:p>
          <a:p>
            <a:endParaRPr lang="zh-CN" altLang="en-US" sz="2800">
              <a:latin typeface="Abadi MT Condensed Light" panose="020B0306030101010103" pitchFamily="34" charset="77"/>
              <a:ea typeface="华文中宋"/>
            </a:endParaRPr>
          </a:p>
        </p:txBody>
      </p:sp>
      <p:pic>
        <p:nvPicPr>
          <p:cNvPr id="4" name="Picture 3">
            <a:extLst>
              <a:ext uri="{FF2B5EF4-FFF2-40B4-BE49-F238E27FC236}">
                <a16:creationId xmlns:a16="http://schemas.microsoft.com/office/drawing/2014/main" id="{C47D1428-ABD5-0746-B2A7-D03D319E503A}"/>
              </a:ext>
            </a:extLst>
          </p:cNvPr>
          <p:cNvPicPr>
            <a:picLocks noChangeAspect="1"/>
          </p:cNvPicPr>
          <p:nvPr/>
        </p:nvPicPr>
        <p:blipFill>
          <a:blip r:embed="rId2"/>
          <a:stretch>
            <a:fillRect/>
          </a:stretch>
        </p:blipFill>
        <p:spPr>
          <a:xfrm>
            <a:off x="1487325" y="5032045"/>
            <a:ext cx="3694276" cy="896829"/>
          </a:xfrm>
          <a:prstGeom prst="rect">
            <a:avLst/>
          </a:prstGeom>
        </p:spPr>
      </p:pic>
      <p:sp>
        <p:nvSpPr>
          <p:cNvPr id="5" name="内容占位符 2">
            <a:extLst>
              <a:ext uri="{FF2B5EF4-FFF2-40B4-BE49-F238E27FC236}">
                <a16:creationId xmlns:a16="http://schemas.microsoft.com/office/drawing/2014/main" id="{4DD1F190-4B22-C440-B374-B4C4BC77D2A8}"/>
              </a:ext>
            </a:extLst>
          </p:cNvPr>
          <p:cNvSpPr txBox="1">
            <a:spLocks/>
          </p:cNvSpPr>
          <p:nvPr/>
        </p:nvSpPr>
        <p:spPr>
          <a:xfrm>
            <a:off x="1303206" y="5467799"/>
            <a:ext cx="10178322" cy="1390201"/>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endParaRPr lang="zh-CN" altLang="en-US" sz="2800">
              <a:latin typeface="Abadi MT Condensed Light" panose="020B0306030101010103" pitchFamily="34" charset="77"/>
              <a:ea typeface="华文中宋"/>
            </a:endParaRPr>
          </a:p>
        </p:txBody>
      </p:sp>
      <p:sp>
        <p:nvSpPr>
          <p:cNvPr id="7" name="内容占位符 2">
            <a:extLst>
              <a:ext uri="{FF2B5EF4-FFF2-40B4-BE49-F238E27FC236}">
                <a16:creationId xmlns:a16="http://schemas.microsoft.com/office/drawing/2014/main" id="{D1B9C2A8-EF45-0E42-A1EB-4FD9C4A8B455}"/>
              </a:ext>
            </a:extLst>
          </p:cNvPr>
          <p:cNvSpPr txBox="1">
            <a:spLocks/>
          </p:cNvSpPr>
          <p:nvPr/>
        </p:nvSpPr>
        <p:spPr>
          <a:xfrm>
            <a:off x="1303206" y="5315813"/>
            <a:ext cx="10178322" cy="169417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endParaRPr lang="zh-CN" altLang="en-US" sz="2800">
              <a:latin typeface="Abadi MT Condensed Light" panose="020B0306030101010103" pitchFamily="34" charset="77"/>
              <a:ea typeface="华文中宋"/>
            </a:endParaRPr>
          </a:p>
        </p:txBody>
      </p:sp>
    </p:spTree>
    <p:extLst>
      <p:ext uri="{BB962C8B-B14F-4D97-AF65-F5344CB8AC3E}">
        <p14:creationId xmlns:p14="http://schemas.microsoft.com/office/powerpoint/2010/main" val="1794201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E6FD24-FC15-4419-B4F8-87A6F572CC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879B369-664B-2B40-9A8B-6FDC4A64C074}"/>
              </a:ext>
            </a:extLst>
          </p:cNvPr>
          <p:cNvPicPr>
            <a:picLocks noChangeAspect="1"/>
          </p:cNvPicPr>
          <p:nvPr/>
        </p:nvPicPr>
        <p:blipFill rotWithShape="1">
          <a:blip r:embed="rId2"/>
          <a:srcRect l="16515" r="9522" b="2"/>
          <a:stretch/>
        </p:blipFill>
        <p:spPr>
          <a:xfrm>
            <a:off x="306897" y="960509"/>
            <a:ext cx="4748778" cy="4670746"/>
          </a:xfrm>
          <a:prstGeom prst="rect">
            <a:avLst/>
          </a:prstGeom>
        </p:spPr>
      </p:pic>
      <p:sp>
        <p:nvSpPr>
          <p:cNvPr id="12" name="Freeform 14">
            <a:extLst>
              <a:ext uri="{FF2B5EF4-FFF2-40B4-BE49-F238E27FC236}">
                <a16:creationId xmlns:a16="http://schemas.microsoft.com/office/drawing/2014/main" id="{F90D41EE-859E-4D0B-8464-D44C2B4D6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5362575" cy="6858000"/>
          </a:xfrm>
          <a:custGeom>
            <a:avLst/>
            <a:gdLst>
              <a:gd name="connsiteX0" fmla="*/ 0 w 5362575"/>
              <a:gd name="connsiteY0" fmla="*/ 0 h 6858000"/>
              <a:gd name="connsiteX1" fmla="*/ 5362575 w 5362575"/>
              <a:gd name="connsiteY1" fmla="*/ 0 h 6858000"/>
              <a:gd name="connsiteX2" fmla="*/ 5362575 w 5362575"/>
              <a:gd name="connsiteY2" fmla="*/ 6858000 h 6858000"/>
              <a:gd name="connsiteX3" fmla="*/ 0 w 5362575"/>
              <a:gd name="connsiteY3" fmla="*/ 6858000 h 6858000"/>
              <a:gd name="connsiteX4" fmla="*/ 0 w 5362575"/>
              <a:gd name="connsiteY4" fmla="*/ 0 h 6858000"/>
              <a:gd name="connsiteX5" fmla="*/ 2681287 w 5362575"/>
              <a:gd name="connsiteY5" fmla="*/ 857250 h 6858000"/>
              <a:gd name="connsiteX6" fmla="*/ 2636249 w 5362575"/>
              <a:gd name="connsiteY6" fmla="*/ 861472 h 6858000"/>
              <a:gd name="connsiteX7" fmla="*/ 2592618 w 5362575"/>
              <a:gd name="connsiteY7" fmla="*/ 872732 h 6858000"/>
              <a:gd name="connsiteX8" fmla="*/ 2550395 w 5362575"/>
              <a:gd name="connsiteY8" fmla="*/ 889621 h 6858000"/>
              <a:gd name="connsiteX9" fmla="*/ 2506764 w 5362575"/>
              <a:gd name="connsiteY9" fmla="*/ 910733 h 6858000"/>
              <a:gd name="connsiteX10" fmla="*/ 2465948 w 5362575"/>
              <a:gd name="connsiteY10" fmla="*/ 934660 h 6858000"/>
              <a:gd name="connsiteX11" fmla="*/ 2423725 w 5362575"/>
              <a:gd name="connsiteY11" fmla="*/ 959994 h 6858000"/>
              <a:gd name="connsiteX12" fmla="*/ 2381501 w 5362575"/>
              <a:gd name="connsiteY12" fmla="*/ 982513 h 6858000"/>
              <a:gd name="connsiteX13" fmla="*/ 2339278 w 5362575"/>
              <a:gd name="connsiteY13" fmla="*/ 1005032 h 6858000"/>
              <a:gd name="connsiteX14" fmla="*/ 2297055 w 5362575"/>
              <a:gd name="connsiteY14" fmla="*/ 1021921 h 6858000"/>
              <a:gd name="connsiteX15" fmla="*/ 2253424 w 5362575"/>
              <a:gd name="connsiteY15" fmla="*/ 1033181 h 6858000"/>
              <a:gd name="connsiteX16" fmla="*/ 2209793 w 5362575"/>
              <a:gd name="connsiteY16" fmla="*/ 1038811 h 6858000"/>
              <a:gd name="connsiteX17" fmla="*/ 2163347 w 5362575"/>
              <a:gd name="connsiteY17" fmla="*/ 1038811 h 6858000"/>
              <a:gd name="connsiteX18" fmla="*/ 2115494 w 5362575"/>
              <a:gd name="connsiteY18" fmla="*/ 1035996 h 6858000"/>
              <a:gd name="connsiteX19" fmla="*/ 2067641 w 5362575"/>
              <a:gd name="connsiteY19" fmla="*/ 1030366 h 6858000"/>
              <a:gd name="connsiteX20" fmla="*/ 2019788 w 5362575"/>
              <a:gd name="connsiteY20" fmla="*/ 1023329 h 6858000"/>
              <a:gd name="connsiteX21" fmla="*/ 1971934 w 5362575"/>
              <a:gd name="connsiteY21" fmla="*/ 1017699 h 6858000"/>
              <a:gd name="connsiteX22" fmla="*/ 1924081 w 5362575"/>
              <a:gd name="connsiteY22" fmla="*/ 1013477 h 6858000"/>
              <a:gd name="connsiteX23" fmla="*/ 1879043 w 5362575"/>
              <a:gd name="connsiteY23" fmla="*/ 1014884 h 6858000"/>
              <a:gd name="connsiteX24" fmla="*/ 1835412 w 5362575"/>
              <a:gd name="connsiteY24" fmla="*/ 1020514 h 6858000"/>
              <a:gd name="connsiteX25" fmla="*/ 1793189 w 5362575"/>
              <a:gd name="connsiteY25" fmla="*/ 1033181 h 6858000"/>
              <a:gd name="connsiteX26" fmla="*/ 1758003 w 5362575"/>
              <a:gd name="connsiteY26" fmla="*/ 1051478 h 6858000"/>
              <a:gd name="connsiteX27" fmla="*/ 1724224 w 5362575"/>
              <a:gd name="connsiteY27" fmla="*/ 1075404 h 6858000"/>
              <a:gd name="connsiteX28" fmla="*/ 1694668 w 5362575"/>
              <a:gd name="connsiteY28" fmla="*/ 1103553 h 6858000"/>
              <a:gd name="connsiteX29" fmla="*/ 1665111 w 5362575"/>
              <a:gd name="connsiteY29" fmla="*/ 1135924 h 6858000"/>
              <a:gd name="connsiteX30" fmla="*/ 1638370 w 5362575"/>
              <a:gd name="connsiteY30" fmla="*/ 1169703 h 6858000"/>
              <a:gd name="connsiteX31" fmla="*/ 1611628 w 5362575"/>
              <a:gd name="connsiteY31" fmla="*/ 1204889 h 6858000"/>
              <a:gd name="connsiteX32" fmla="*/ 1584887 w 5362575"/>
              <a:gd name="connsiteY32" fmla="*/ 1240075 h 6858000"/>
              <a:gd name="connsiteX33" fmla="*/ 1558145 w 5362575"/>
              <a:gd name="connsiteY33" fmla="*/ 1273854 h 6858000"/>
              <a:gd name="connsiteX34" fmla="*/ 1529996 w 5362575"/>
              <a:gd name="connsiteY34" fmla="*/ 1306225 h 6858000"/>
              <a:gd name="connsiteX35" fmla="*/ 1497625 w 5362575"/>
              <a:gd name="connsiteY35" fmla="*/ 1334374 h 6858000"/>
              <a:gd name="connsiteX36" fmla="*/ 1466661 w 5362575"/>
              <a:gd name="connsiteY36" fmla="*/ 1359708 h 6858000"/>
              <a:gd name="connsiteX37" fmla="*/ 1431475 w 5362575"/>
              <a:gd name="connsiteY37" fmla="*/ 1379412 h 6858000"/>
              <a:gd name="connsiteX38" fmla="*/ 1393474 w 5362575"/>
              <a:gd name="connsiteY38" fmla="*/ 1396302 h 6858000"/>
              <a:gd name="connsiteX39" fmla="*/ 1352658 w 5362575"/>
              <a:gd name="connsiteY39" fmla="*/ 1410376 h 6858000"/>
              <a:gd name="connsiteX40" fmla="*/ 1310435 w 5362575"/>
              <a:gd name="connsiteY40" fmla="*/ 1423043 h 6858000"/>
              <a:gd name="connsiteX41" fmla="*/ 1268212 w 5362575"/>
              <a:gd name="connsiteY41" fmla="*/ 1434303 h 6858000"/>
              <a:gd name="connsiteX42" fmla="*/ 1224581 w 5362575"/>
              <a:gd name="connsiteY42" fmla="*/ 1445562 h 6858000"/>
              <a:gd name="connsiteX43" fmla="*/ 1183765 w 5362575"/>
              <a:gd name="connsiteY43" fmla="*/ 1458229 h 6858000"/>
              <a:gd name="connsiteX44" fmla="*/ 1142949 w 5362575"/>
              <a:gd name="connsiteY44" fmla="*/ 1472304 h 6858000"/>
              <a:gd name="connsiteX45" fmla="*/ 1104948 w 5362575"/>
              <a:gd name="connsiteY45" fmla="*/ 1489193 h 6858000"/>
              <a:gd name="connsiteX46" fmla="*/ 1071169 w 5362575"/>
              <a:gd name="connsiteY46" fmla="*/ 1510305 h 6858000"/>
              <a:gd name="connsiteX47" fmla="*/ 1040205 w 5362575"/>
              <a:gd name="connsiteY47" fmla="*/ 1535639 h 6858000"/>
              <a:gd name="connsiteX48" fmla="*/ 1014871 w 5362575"/>
              <a:gd name="connsiteY48" fmla="*/ 1566603 h 6858000"/>
              <a:gd name="connsiteX49" fmla="*/ 993760 w 5362575"/>
              <a:gd name="connsiteY49" fmla="*/ 1600381 h 6858000"/>
              <a:gd name="connsiteX50" fmla="*/ 976870 w 5362575"/>
              <a:gd name="connsiteY50" fmla="*/ 1638382 h 6858000"/>
              <a:gd name="connsiteX51" fmla="*/ 962796 w 5362575"/>
              <a:gd name="connsiteY51" fmla="*/ 1679198 h 6858000"/>
              <a:gd name="connsiteX52" fmla="*/ 950129 w 5362575"/>
              <a:gd name="connsiteY52" fmla="*/ 1720014 h 6858000"/>
              <a:gd name="connsiteX53" fmla="*/ 938869 w 5362575"/>
              <a:gd name="connsiteY53" fmla="*/ 1763645 h 6858000"/>
              <a:gd name="connsiteX54" fmla="*/ 927610 w 5362575"/>
              <a:gd name="connsiteY54" fmla="*/ 1805868 h 6858000"/>
              <a:gd name="connsiteX55" fmla="*/ 914943 w 5362575"/>
              <a:gd name="connsiteY55" fmla="*/ 1848092 h 6858000"/>
              <a:gd name="connsiteX56" fmla="*/ 900868 w 5362575"/>
              <a:gd name="connsiteY56" fmla="*/ 1888908 h 6858000"/>
              <a:gd name="connsiteX57" fmla="*/ 883979 w 5362575"/>
              <a:gd name="connsiteY57" fmla="*/ 1926909 h 6858000"/>
              <a:gd name="connsiteX58" fmla="*/ 864275 w 5362575"/>
              <a:gd name="connsiteY58" fmla="*/ 1962095 h 6858000"/>
              <a:gd name="connsiteX59" fmla="*/ 838941 w 5362575"/>
              <a:gd name="connsiteY59" fmla="*/ 1993059 h 6858000"/>
              <a:gd name="connsiteX60" fmla="*/ 810792 w 5362575"/>
              <a:gd name="connsiteY60" fmla="*/ 2025430 h 6858000"/>
              <a:gd name="connsiteX61" fmla="*/ 778420 w 5362575"/>
              <a:gd name="connsiteY61" fmla="*/ 2053579 h 6858000"/>
              <a:gd name="connsiteX62" fmla="*/ 743234 w 5362575"/>
              <a:gd name="connsiteY62" fmla="*/ 2080320 h 6858000"/>
              <a:gd name="connsiteX63" fmla="*/ 708048 w 5362575"/>
              <a:gd name="connsiteY63" fmla="*/ 2107062 h 6858000"/>
              <a:gd name="connsiteX64" fmla="*/ 672862 w 5362575"/>
              <a:gd name="connsiteY64" fmla="*/ 2133803 h 6858000"/>
              <a:gd name="connsiteX65" fmla="*/ 639083 w 5362575"/>
              <a:gd name="connsiteY65" fmla="*/ 2160545 h 6858000"/>
              <a:gd name="connsiteX66" fmla="*/ 606712 w 5362575"/>
              <a:gd name="connsiteY66" fmla="*/ 2190101 h 6858000"/>
              <a:gd name="connsiteX67" fmla="*/ 578563 w 5362575"/>
              <a:gd name="connsiteY67" fmla="*/ 2219658 h 6858000"/>
              <a:gd name="connsiteX68" fmla="*/ 554637 w 5362575"/>
              <a:gd name="connsiteY68" fmla="*/ 2253436 h 6858000"/>
              <a:gd name="connsiteX69" fmla="*/ 536340 w 5362575"/>
              <a:gd name="connsiteY69" fmla="*/ 2288622 h 6858000"/>
              <a:gd name="connsiteX70" fmla="*/ 523673 w 5362575"/>
              <a:gd name="connsiteY70" fmla="*/ 2330846 h 6858000"/>
              <a:gd name="connsiteX71" fmla="*/ 518043 w 5362575"/>
              <a:gd name="connsiteY71" fmla="*/ 2374477 h 6858000"/>
              <a:gd name="connsiteX72" fmla="*/ 516635 w 5362575"/>
              <a:gd name="connsiteY72" fmla="*/ 2419515 h 6858000"/>
              <a:gd name="connsiteX73" fmla="*/ 520858 w 5362575"/>
              <a:gd name="connsiteY73" fmla="*/ 2467368 h 6858000"/>
              <a:gd name="connsiteX74" fmla="*/ 526488 w 5362575"/>
              <a:gd name="connsiteY74" fmla="*/ 2515221 h 6858000"/>
              <a:gd name="connsiteX75" fmla="*/ 533525 w 5362575"/>
              <a:gd name="connsiteY75" fmla="*/ 2563074 h 6858000"/>
              <a:gd name="connsiteX76" fmla="*/ 539155 w 5362575"/>
              <a:gd name="connsiteY76" fmla="*/ 2610927 h 6858000"/>
              <a:gd name="connsiteX77" fmla="*/ 541970 w 5362575"/>
              <a:gd name="connsiteY77" fmla="*/ 2658781 h 6858000"/>
              <a:gd name="connsiteX78" fmla="*/ 541970 w 5362575"/>
              <a:gd name="connsiteY78" fmla="*/ 2705226 h 6858000"/>
              <a:gd name="connsiteX79" fmla="*/ 536340 w 5362575"/>
              <a:gd name="connsiteY79" fmla="*/ 2748857 h 6858000"/>
              <a:gd name="connsiteX80" fmla="*/ 525080 w 5362575"/>
              <a:gd name="connsiteY80" fmla="*/ 2792488 h 6858000"/>
              <a:gd name="connsiteX81" fmla="*/ 508191 w 5362575"/>
              <a:gd name="connsiteY81" fmla="*/ 2833304 h 6858000"/>
              <a:gd name="connsiteX82" fmla="*/ 487079 w 5362575"/>
              <a:gd name="connsiteY82" fmla="*/ 2875527 h 6858000"/>
              <a:gd name="connsiteX83" fmla="*/ 463153 w 5362575"/>
              <a:gd name="connsiteY83" fmla="*/ 2917751 h 6858000"/>
              <a:gd name="connsiteX84" fmla="*/ 437819 w 5362575"/>
              <a:gd name="connsiteY84" fmla="*/ 2959974 h 6858000"/>
              <a:gd name="connsiteX85" fmla="*/ 413892 w 5362575"/>
              <a:gd name="connsiteY85" fmla="*/ 3000790 h 6858000"/>
              <a:gd name="connsiteX86" fmla="*/ 392780 w 5362575"/>
              <a:gd name="connsiteY86" fmla="*/ 3044421 h 6858000"/>
              <a:gd name="connsiteX87" fmla="*/ 375891 w 5362575"/>
              <a:gd name="connsiteY87" fmla="*/ 3086644 h 6858000"/>
              <a:gd name="connsiteX88" fmla="*/ 364631 w 5362575"/>
              <a:gd name="connsiteY88" fmla="*/ 3130275 h 6858000"/>
              <a:gd name="connsiteX89" fmla="*/ 360409 w 5362575"/>
              <a:gd name="connsiteY89" fmla="*/ 3175313 h 6858000"/>
              <a:gd name="connsiteX90" fmla="*/ 364631 w 5362575"/>
              <a:gd name="connsiteY90" fmla="*/ 3220351 h 6858000"/>
              <a:gd name="connsiteX91" fmla="*/ 375891 w 5362575"/>
              <a:gd name="connsiteY91" fmla="*/ 3263982 h 6858000"/>
              <a:gd name="connsiteX92" fmla="*/ 392780 w 5362575"/>
              <a:gd name="connsiteY92" fmla="*/ 3306206 h 6858000"/>
              <a:gd name="connsiteX93" fmla="*/ 413892 w 5362575"/>
              <a:gd name="connsiteY93" fmla="*/ 3349836 h 6858000"/>
              <a:gd name="connsiteX94" fmla="*/ 437819 w 5362575"/>
              <a:gd name="connsiteY94" fmla="*/ 3390652 h 6858000"/>
              <a:gd name="connsiteX95" fmla="*/ 463153 w 5362575"/>
              <a:gd name="connsiteY95" fmla="*/ 3432876 h 6858000"/>
              <a:gd name="connsiteX96" fmla="*/ 487079 w 5362575"/>
              <a:gd name="connsiteY96" fmla="*/ 3475099 h 6858000"/>
              <a:gd name="connsiteX97" fmla="*/ 508191 w 5362575"/>
              <a:gd name="connsiteY97" fmla="*/ 3517322 h 6858000"/>
              <a:gd name="connsiteX98" fmla="*/ 525080 w 5362575"/>
              <a:gd name="connsiteY98" fmla="*/ 3558138 h 6858000"/>
              <a:gd name="connsiteX99" fmla="*/ 536340 w 5362575"/>
              <a:gd name="connsiteY99" fmla="*/ 3601769 h 6858000"/>
              <a:gd name="connsiteX100" fmla="*/ 541970 w 5362575"/>
              <a:gd name="connsiteY100" fmla="*/ 3645400 h 6858000"/>
              <a:gd name="connsiteX101" fmla="*/ 541970 w 5362575"/>
              <a:gd name="connsiteY101" fmla="*/ 3691846 h 6858000"/>
              <a:gd name="connsiteX102" fmla="*/ 539155 w 5362575"/>
              <a:gd name="connsiteY102" fmla="*/ 3739699 h 6858000"/>
              <a:gd name="connsiteX103" fmla="*/ 533525 w 5362575"/>
              <a:gd name="connsiteY103" fmla="*/ 3787552 h 6858000"/>
              <a:gd name="connsiteX104" fmla="*/ 526488 w 5362575"/>
              <a:gd name="connsiteY104" fmla="*/ 3835405 h 6858000"/>
              <a:gd name="connsiteX105" fmla="*/ 520858 w 5362575"/>
              <a:gd name="connsiteY105" fmla="*/ 3883258 h 6858000"/>
              <a:gd name="connsiteX106" fmla="*/ 516635 w 5362575"/>
              <a:gd name="connsiteY106" fmla="*/ 3931111 h 6858000"/>
              <a:gd name="connsiteX107" fmla="*/ 518043 w 5362575"/>
              <a:gd name="connsiteY107" fmla="*/ 3976150 h 6858000"/>
              <a:gd name="connsiteX108" fmla="*/ 523673 w 5362575"/>
              <a:gd name="connsiteY108" fmla="*/ 4019781 h 6858000"/>
              <a:gd name="connsiteX109" fmla="*/ 536340 w 5362575"/>
              <a:gd name="connsiteY109" fmla="*/ 4062004 h 6858000"/>
              <a:gd name="connsiteX110" fmla="*/ 554637 w 5362575"/>
              <a:gd name="connsiteY110" fmla="*/ 4097190 h 6858000"/>
              <a:gd name="connsiteX111" fmla="*/ 578563 w 5362575"/>
              <a:gd name="connsiteY111" fmla="*/ 4130969 h 6858000"/>
              <a:gd name="connsiteX112" fmla="*/ 606712 w 5362575"/>
              <a:gd name="connsiteY112" fmla="*/ 4160525 h 6858000"/>
              <a:gd name="connsiteX113" fmla="*/ 639083 w 5362575"/>
              <a:gd name="connsiteY113" fmla="*/ 4190081 h 6858000"/>
              <a:gd name="connsiteX114" fmla="*/ 672862 w 5362575"/>
              <a:gd name="connsiteY114" fmla="*/ 4216823 h 6858000"/>
              <a:gd name="connsiteX115" fmla="*/ 708048 w 5362575"/>
              <a:gd name="connsiteY115" fmla="*/ 4243564 h 6858000"/>
              <a:gd name="connsiteX116" fmla="*/ 743234 w 5362575"/>
              <a:gd name="connsiteY116" fmla="*/ 4270306 h 6858000"/>
              <a:gd name="connsiteX117" fmla="*/ 778420 w 5362575"/>
              <a:gd name="connsiteY117" fmla="*/ 4297047 h 6858000"/>
              <a:gd name="connsiteX118" fmla="*/ 810792 w 5362575"/>
              <a:gd name="connsiteY118" fmla="*/ 4325196 h 6858000"/>
              <a:gd name="connsiteX119" fmla="*/ 838941 w 5362575"/>
              <a:gd name="connsiteY119" fmla="*/ 4357567 h 6858000"/>
              <a:gd name="connsiteX120" fmla="*/ 864275 w 5362575"/>
              <a:gd name="connsiteY120" fmla="*/ 4388531 h 6858000"/>
              <a:gd name="connsiteX121" fmla="*/ 883979 w 5362575"/>
              <a:gd name="connsiteY121" fmla="*/ 4423717 h 6858000"/>
              <a:gd name="connsiteX122" fmla="*/ 900868 w 5362575"/>
              <a:gd name="connsiteY122" fmla="*/ 4461718 h 6858000"/>
              <a:gd name="connsiteX123" fmla="*/ 914943 w 5362575"/>
              <a:gd name="connsiteY123" fmla="*/ 4502534 h 6858000"/>
              <a:gd name="connsiteX124" fmla="*/ 927610 w 5362575"/>
              <a:gd name="connsiteY124" fmla="*/ 4544758 h 6858000"/>
              <a:gd name="connsiteX125" fmla="*/ 938869 w 5362575"/>
              <a:gd name="connsiteY125" fmla="*/ 4586981 h 6858000"/>
              <a:gd name="connsiteX126" fmla="*/ 950129 w 5362575"/>
              <a:gd name="connsiteY126" fmla="*/ 4630612 h 6858000"/>
              <a:gd name="connsiteX127" fmla="*/ 962796 w 5362575"/>
              <a:gd name="connsiteY127" fmla="*/ 4671428 h 6858000"/>
              <a:gd name="connsiteX128" fmla="*/ 976870 w 5362575"/>
              <a:gd name="connsiteY128" fmla="*/ 4712244 h 6858000"/>
              <a:gd name="connsiteX129" fmla="*/ 993760 w 5362575"/>
              <a:gd name="connsiteY129" fmla="*/ 4750245 h 6858000"/>
              <a:gd name="connsiteX130" fmla="*/ 1014871 w 5362575"/>
              <a:gd name="connsiteY130" fmla="*/ 4784024 h 6858000"/>
              <a:gd name="connsiteX131" fmla="*/ 1040205 w 5362575"/>
              <a:gd name="connsiteY131" fmla="*/ 4814987 h 6858000"/>
              <a:gd name="connsiteX132" fmla="*/ 1071169 w 5362575"/>
              <a:gd name="connsiteY132" fmla="*/ 4840321 h 6858000"/>
              <a:gd name="connsiteX133" fmla="*/ 1104948 w 5362575"/>
              <a:gd name="connsiteY133" fmla="*/ 4861433 h 6858000"/>
              <a:gd name="connsiteX134" fmla="*/ 1142949 w 5362575"/>
              <a:gd name="connsiteY134" fmla="*/ 4878322 h 6858000"/>
              <a:gd name="connsiteX135" fmla="*/ 1183765 w 5362575"/>
              <a:gd name="connsiteY135" fmla="*/ 4892397 h 6858000"/>
              <a:gd name="connsiteX136" fmla="*/ 1224581 w 5362575"/>
              <a:gd name="connsiteY136" fmla="*/ 4905064 h 6858000"/>
              <a:gd name="connsiteX137" fmla="*/ 1268212 w 5362575"/>
              <a:gd name="connsiteY137" fmla="*/ 4916323 h 6858000"/>
              <a:gd name="connsiteX138" fmla="*/ 1310435 w 5362575"/>
              <a:gd name="connsiteY138" fmla="*/ 4927583 h 6858000"/>
              <a:gd name="connsiteX139" fmla="*/ 1352658 w 5362575"/>
              <a:gd name="connsiteY139" fmla="*/ 4940250 h 6858000"/>
              <a:gd name="connsiteX140" fmla="*/ 1393474 w 5362575"/>
              <a:gd name="connsiteY140" fmla="*/ 4954324 h 6858000"/>
              <a:gd name="connsiteX141" fmla="*/ 1431475 w 5362575"/>
              <a:gd name="connsiteY141" fmla="*/ 4971214 h 6858000"/>
              <a:gd name="connsiteX142" fmla="*/ 1466661 w 5362575"/>
              <a:gd name="connsiteY142" fmla="*/ 4990918 h 6858000"/>
              <a:gd name="connsiteX143" fmla="*/ 1497625 w 5362575"/>
              <a:gd name="connsiteY143" fmla="*/ 5016252 h 6858000"/>
              <a:gd name="connsiteX144" fmla="*/ 1529996 w 5362575"/>
              <a:gd name="connsiteY144" fmla="*/ 5044401 h 6858000"/>
              <a:gd name="connsiteX145" fmla="*/ 1558145 w 5362575"/>
              <a:gd name="connsiteY145" fmla="*/ 5076772 h 6858000"/>
              <a:gd name="connsiteX146" fmla="*/ 1584887 w 5362575"/>
              <a:gd name="connsiteY146" fmla="*/ 5110551 h 6858000"/>
              <a:gd name="connsiteX147" fmla="*/ 1611628 w 5362575"/>
              <a:gd name="connsiteY147" fmla="*/ 5145737 h 6858000"/>
              <a:gd name="connsiteX148" fmla="*/ 1638370 w 5362575"/>
              <a:gd name="connsiteY148" fmla="*/ 5180923 h 6858000"/>
              <a:gd name="connsiteX149" fmla="*/ 1665111 w 5362575"/>
              <a:gd name="connsiteY149" fmla="*/ 5214702 h 6858000"/>
              <a:gd name="connsiteX150" fmla="*/ 1694668 w 5362575"/>
              <a:gd name="connsiteY150" fmla="*/ 5247073 h 6858000"/>
              <a:gd name="connsiteX151" fmla="*/ 1724224 w 5362575"/>
              <a:gd name="connsiteY151" fmla="*/ 5275222 h 6858000"/>
              <a:gd name="connsiteX152" fmla="*/ 1758003 w 5362575"/>
              <a:gd name="connsiteY152" fmla="*/ 5299149 h 6858000"/>
              <a:gd name="connsiteX153" fmla="*/ 1793189 w 5362575"/>
              <a:gd name="connsiteY153" fmla="*/ 5317446 h 6858000"/>
              <a:gd name="connsiteX154" fmla="*/ 1835412 w 5362575"/>
              <a:gd name="connsiteY154" fmla="*/ 5330113 h 6858000"/>
              <a:gd name="connsiteX155" fmla="*/ 1879043 w 5362575"/>
              <a:gd name="connsiteY155" fmla="*/ 5335742 h 6858000"/>
              <a:gd name="connsiteX156" fmla="*/ 1924081 w 5362575"/>
              <a:gd name="connsiteY156" fmla="*/ 5337150 h 6858000"/>
              <a:gd name="connsiteX157" fmla="*/ 1971934 w 5362575"/>
              <a:gd name="connsiteY157" fmla="*/ 5332927 h 6858000"/>
              <a:gd name="connsiteX158" fmla="*/ 2019788 w 5362575"/>
              <a:gd name="connsiteY158" fmla="*/ 5327298 h 6858000"/>
              <a:gd name="connsiteX159" fmla="*/ 2067641 w 5362575"/>
              <a:gd name="connsiteY159" fmla="*/ 5320260 h 6858000"/>
              <a:gd name="connsiteX160" fmla="*/ 2115494 w 5362575"/>
              <a:gd name="connsiteY160" fmla="*/ 5314631 h 6858000"/>
              <a:gd name="connsiteX161" fmla="*/ 2163347 w 5362575"/>
              <a:gd name="connsiteY161" fmla="*/ 5311816 h 6858000"/>
              <a:gd name="connsiteX162" fmla="*/ 2209793 w 5362575"/>
              <a:gd name="connsiteY162" fmla="*/ 5311816 h 6858000"/>
              <a:gd name="connsiteX163" fmla="*/ 2253424 w 5362575"/>
              <a:gd name="connsiteY163" fmla="*/ 5317446 h 6858000"/>
              <a:gd name="connsiteX164" fmla="*/ 2297055 w 5362575"/>
              <a:gd name="connsiteY164" fmla="*/ 5328705 h 6858000"/>
              <a:gd name="connsiteX165" fmla="*/ 2339278 w 5362575"/>
              <a:gd name="connsiteY165" fmla="*/ 5345594 h 6858000"/>
              <a:gd name="connsiteX166" fmla="*/ 2381501 w 5362575"/>
              <a:gd name="connsiteY166" fmla="*/ 5368114 h 6858000"/>
              <a:gd name="connsiteX167" fmla="*/ 2423725 w 5362575"/>
              <a:gd name="connsiteY167" fmla="*/ 5390633 h 6858000"/>
              <a:gd name="connsiteX168" fmla="*/ 2465948 w 5362575"/>
              <a:gd name="connsiteY168" fmla="*/ 5415967 h 6858000"/>
              <a:gd name="connsiteX169" fmla="*/ 2506764 w 5362575"/>
              <a:gd name="connsiteY169" fmla="*/ 5439893 h 6858000"/>
              <a:gd name="connsiteX170" fmla="*/ 2550395 w 5362575"/>
              <a:gd name="connsiteY170" fmla="*/ 5461005 h 6858000"/>
              <a:gd name="connsiteX171" fmla="*/ 2592618 w 5362575"/>
              <a:gd name="connsiteY171" fmla="*/ 5477894 h 6858000"/>
              <a:gd name="connsiteX172" fmla="*/ 2636249 w 5362575"/>
              <a:gd name="connsiteY172" fmla="*/ 5489154 h 6858000"/>
              <a:gd name="connsiteX173" fmla="*/ 2681287 w 5362575"/>
              <a:gd name="connsiteY173" fmla="*/ 5493376 h 6858000"/>
              <a:gd name="connsiteX174" fmla="*/ 2726325 w 5362575"/>
              <a:gd name="connsiteY174" fmla="*/ 5489154 h 6858000"/>
              <a:gd name="connsiteX175" fmla="*/ 2769956 w 5362575"/>
              <a:gd name="connsiteY175" fmla="*/ 5477894 h 6858000"/>
              <a:gd name="connsiteX176" fmla="*/ 2812180 w 5362575"/>
              <a:gd name="connsiteY176" fmla="*/ 5461005 h 6858000"/>
              <a:gd name="connsiteX177" fmla="*/ 2855810 w 5362575"/>
              <a:gd name="connsiteY177" fmla="*/ 5439893 h 6858000"/>
              <a:gd name="connsiteX178" fmla="*/ 2896626 w 5362575"/>
              <a:gd name="connsiteY178" fmla="*/ 5415967 h 6858000"/>
              <a:gd name="connsiteX179" fmla="*/ 2938850 w 5362575"/>
              <a:gd name="connsiteY179" fmla="*/ 5390633 h 6858000"/>
              <a:gd name="connsiteX180" fmla="*/ 2981073 w 5362575"/>
              <a:gd name="connsiteY180" fmla="*/ 5368114 h 6858000"/>
              <a:gd name="connsiteX181" fmla="*/ 3023296 w 5362575"/>
              <a:gd name="connsiteY181" fmla="*/ 5345594 h 6858000"/>
              <a:gd name="connsiteX182" fmla="*/ 3064112 w 5362575"/>
              <a:gd name="connsiteY182" fmla="*/ 5328705 h 6858000"/>
              <a:gd name="connsiteX183" fmla="*/ 3109151 w 5362575"/>
              <a:gd name="connsiteY183" fmla="*/ 5317446 h 6858000"/>
              <a:gd name="connsiteX184" fmla="*/ 3152781 w 5362575"/>
              <a:gd name="connsiteY184" fmla="*/ 5311816 h 6858000"/>
              <a:gd name="connsiteX185" fmla="*/ 3199227 w 5362575"/>
              <a:gd name="connsiteY185" fmla="*/ 5311816 h 6858000"/>
              <a:gd name="connsiteX186" fmla="*/ 3247080 w 5362575"/>
              <a:gd name="connsiteY186" fmla="*/ 5314631 h 6858000"/>
              <a:gd name="connsiteX187" fmla="*/ 3294933 w 5362575"/>
              <a:gd name="connsiteY187" fmla="*/ 5320260 h 6858000"/>
              <a:gd name="connsiteX188" fmla="*/ 3342787 w 5362575"/>
              <a:gd name="connsiteY188" fmla="*/ 5327298 h 6858000"/>
              <a:gd name="connsiteX189" fmla="*/ 3390640 w 5362575"/>
              <a:gd name="connsiteY189" fmla="*/ 5332927 h 6858000"/>
              <a:gd name="connsiteX190" fmla="*/ 3438493 w 5362575"/>
              <a:gd name="connsiteY190" fmla="*/ 5337150 h 6858000"/>
              <a:gd name="connsiteX191" fmla="*/ 3483531 w 5362575"/>
              <a:gd name="connsiteY191" fmla="*/ 5335742 h 6858000"/>
              <a:gd name="connsiteX192" fmla="*/ 3527162 w 5362575"/>
              <a:gd name="connsiteY192" fmla="*/ 5330113 h 6858000"/>
              <a:gd name="connsiteX193" fmla="*/ 3569385 w 5362575"/>
              <a:gd name="connsiteY193" fmla="*/ 5317446 h 6858000"/>
              <a:gd name="connsiteX194" fmla="*/ 3604572 w 5362575"/>
              <a:gd name="connsiteY194" fmla="*/ 5299149 h 6858000"/>
              <a:gd name="connsiteX195" fmla="*/ 3638350 w 5362575"/>
              <a:gd name="connsiteY195" fmla="*/ 5275222 h 6858000"/>
              <a:gd name="connsiteX196" fmla="*/ 3667907 w 5362575"/>
              <a:gd name="connsiteY196" fmla="*/ 5247073 h 6858000"/>
              <a:gd name="connsiteX197" fmla="*/ 3697463 w 5362575"/>
              <a:gd name="connsiteY197" fmla="*/ 5214702 h 6858000"/>
              <a:gd name="connsiteX198" fmla="*/ 3724204 w 5362575"/>
              <a:gd name="connsiteY198" fmla="*/ 5180923 h 6858000"/>
              <a:gd name="connsiteX199" fmla="*/ 3750946 w 5362575"/>
              <a:gd name="connsiteY199" fmla="*/ 5145737 h 6858000"/>
              <a:gd name="connsiteX200" fmla="*/ 3777687 w 5362575"/>
              <a:gd name="connsiteY200" fmla="*/ 5110551 h 6858000"/>
              <a:gd name="connsiteX201" fmla="*/ 3804429 w 5362575"/>
              <a:gd name="connsiteY201" fmla="*/ 5076772 h 6858000"/>
              <a:gd name="connsiteX202" fmla="*/ 3832578 w 5362575"/>
              <a:gd name="connsiteY202" fmla="*/ 5044401 h 6858000"/>
              <a:gd name="connsiteX203" fmla="*/ 3864949 w 5362575"/>
              <a:gd name="connsiteY203" fmla="*/ 5016252 h 6858000"/>
              <a:gd name="connsiteX204" fmla="*/ 3895913 w 5362575"/>
              <a:gd name="connsiteY204" fmla="*/ 4990918 h 6858000"/>
              <a:gd name="connsiteX205" fmla="*/ 3931099 w 5362575"/>
              <a:gd name="connsiteY205" fmla="*/ 4971214 h 6858000"/>
              <a:gd name="connsiteX206" fmla="*/ 3969100 w 5362575"/>
              <a:gd name="connsiteY206" fmla="*/ 4954324 h 6858000"/>
              <a:gd name="connsiteX207" fmla="*/ 4009916 w 5362575"/>
              <a:gd name="connsiteY207" fmla="*/ 4940250 h 6858000"/>
              <a:gd name="connsiteX208" fmla="*/ 4052139 w 5362575"/>
              <a:gd name="connsiteY208" fmla="*/ 4927583 h 6858000"/>
              <a:gd name="connsiteX209" fmla="*/ 4094363 w 5362575"/>
              <a:gd name="connsiteY209" fmla="*/ 4916323 h 6858000"/>
              <a:gd name="connsiteX210" fmla="*/ 4137993 w 5362575"/>
              <a:gd name="connsiteY210" fmla="*/ 4905064 h 6858000"/>
              <a:gd name="connsiteX211" fmla="*/ 4178809 w 5362575"/>
              <a:gd name="connsiteY211" fmla="*/ 4892397 h 6858000"/>
              <a:gd name="connsiteX212" fmla="*/ 4219625 w 5362575"/>
              <a:gd name="connsiteY212" fmla="*/ 4878322 h 6858000"/>
              <a:gd name="connsiteX213" fmla="*/ 4257626 w 5362575"/>
              <a:gd name="connsiteY213" fmla="*/ 4861433 h 6858000"/>
              <a:gd name="connsiteX214" fmla="*/ 4291405 w 5362575"/>
              <a:gd name="connsiteY214" fmla="*/ 4840321 h 6858000"/>
              <a:gd name="connsiteX215" fmla="*/ 4322369 w 5362575"/>
              <a:gd name="connsiteY215" fmla="*/ 4814987 h 6858000"/>
              <a:gd name="connsiteX216" fmla="*/ 4347703 w 5362575"/>
              <a:gd name="connsiteY216" fmla="*/ 4784024 h 6858000"/>
              <a:gd name="connsiteX217" fmla="*/ 4368815 w 5362575"/>
              <a:gd name="connsiteY217" fmla="*/ 4750245 h 6858000"/>
              <a:gd name="connsiteX218" fmla="*/ 4385704 w 5362575"/>
              <a:gd name="connsiteY218" fmla="*/ 4712244 h 6858000"/>
              <a:gd name="connsiteX219" fmla="*/ 4399778 w 5362575"/>
              <a:gd name="connsiteY219" fmla="*/ 4671428 h 6858000"/>
              <a:gd name="connsiteX220" fmla="*/ 4412445 w 5362575"/>
              <a:gd name="connsiteY220" fmla="*/ 4630612 h 6858000"/>
              <a:gd name="connsiteX221" fmla="*/ 4423705 w 5362575"/>
              <a:gd name="connsiteY221" fmla="*/ 4586981 h 6858000"/>
              <a:gd name="connsiteX222" fmla="*/ 4434964 w 5362575"/>
              <a:gd name="connsiteY222" fmla="*/ 4544758 h 6858000"/>
              <a:gd name="connsiteX223" fmla="*/ 4447632 w 5362575"/>
              <a:gd name="connsiteY223" fmla="*/ 4502534 h 6858000"/>
              <a:gd name="connsiteX224" fmla="*/ 4461706 w 5362575"/>
              <a:gd name="connsiteY224" fmla="*/ 4461718 h 6858000"/>
              <a:gd name="connsiteX225" fmla="*/ 4478595 w 5362575"/>
              <a:gd name="connsiteY225" fmla="*/ 4423717 h 6858000"/>
              <a:gd name="connsiteX226" fmla="*/ 4498300 w 5362575"/>
              <a:gd name="connsiteY226" fmla="*/ 4388531 h 6858000"/>
              <a:gd name="connsiteX227" fmla="*/ 4523634 w 5362575"/>
              <a:gd name="connsiteY227" fmla="*/ 4357567 h 6858000"/>
              <a:gd name="connsiteX228" fmla="*/ 4551782 w 5362575"/>
              <a:gd name="connsiteY228" fmla="*/ 4325196 h 6858000"/>
              <a:gd name="connsiteX229" fmla="*/ 4584154 w 5362575"/>
              <a:gd name="connsiteY229" fmla="*/ 4297047 h 6858000"/>
              <a:gd name="connsiteX230" fmla="*/ 4617933 w 5362575"/>
              <a:gd name="connsiteY230" fmla="*/ 4270306 h 6858000"/>
              <a:gd name="connsiteX231" fmla="*/ 4654526 w 5362575"/>
              <a:gd name="connsiteY231" fmla="*/ 4243564 h 6858000"/>
              <a:gd name="connsiteX232" fmla="*/ 4689712 w 5362575"/>
              <a:gd name="connsiteY232" fmla="*/ 4216823 h 6858000"/>
              <a:gd name="connsiteX233" fmla="*/ 4723491 w 5362575"/>
              <a:gd name="connsiteY233" fmla="*/ 4190081 h 6858000"/>
              <a:gd name="connsiteX234" fmla="*/ 4755862 w 5362575"/>
              <a:gd name="connsiteY234" fmla="*/ 4160525 h 6858000"/>
              <a:gd name="connsiteX235" fmla="*/ 4784011 w 5362575"/>
              <a:gd name="connsiteY235" fmla="*/ 4130969 h 6858000"/>
              <a:gd name="connsiteX236" fmla="*/ 4807938 w 5362575"/>
              <a:gd name="connsiteY236" fmla="*/ 4097190 h 6858000"/>
              <a:gd name="connsiteX237" fmla="*/ 4826235 w 5362575"/>
              <a:gd name="connsiteY237" fmla="*/ 4062004 h 6858000"/>
              <a:gd name="connsiteX238" fmla="*/ 4838902 w 5362575"/>
              <a:gd name="connsiteY238" fmla="*/ 4019781 h 6858000"/>
              <a:gd name="connsiteX239" fmla="*/ 4844531 w 5362575"/>
              <a:gd name="connsiteY239" fmla="*/ 3976150 h 6858000"/>
              <a:gd name="connsiteX240" fmla="*/ 4845939 w 5362575"/>
              <a:gd name="connsiteY240" fmla="*/ 3931111 h 6858000"/>
              <a:gd name="connsiteX241" fmla="*/ 4841716 w 5362575"/>
              <a:gd name="connsiteY241" fmla="*/ 3883258 h 6858000"/>
              <a:gd name="connsiteX242" fmla="*/ 4836087 w 5362575"/>
              <a:gd name="connsiteY242" fmla="*/ 3835405 h 6858000"/>
              <a:gd name="connsiteX243" fmla="*/ 4829049 w 5362575"/>
              <a:gd name="connsiteY243" fmla="*/ 3787552 h 6858000"/>
              <a:gd name="connsiteX244" fmla="*/ 4823420 w 5362575"/>
              <a:gd name="connsiteY244" fmla="*/ 3739699 h 6858000"/>
              <a:gd name="connsiteX245" fmla="*/ 4820605 w 5362575"/>
              <a:gd name="connsiteY245" fmla="*/ 3691846 h 6858000"/>
              <a:gd name="connsiteX246" fmla="*/ 4820605 w 5362575"/>
              <a:gd name="connsiteY246" fmla="*/ 3645400 h 6858000"/>
              <a:gd name="connsiteX247" fmla="*/ 4826235 w 5362575"/>
              <a:gd name="connsiteY247" fmla="*/ 3601769 h 6858000"/>
              <a:gd name="connsiteX248" fmla="*/ 4837494 w 5362575"/>
              <a:gd name="connsiteY248" fmla="*/ 3558138 h 6858000"/>
              <a:gd name="connsiteX249" fmla="*/ 4854383 w 5362575"/>
              <a:gd name="connsiteY249" fmla="*/ 3517322 h 6858000"/>
              <a:gd name="connsiteX250" fmla="*/ 4876903 w 5362575"/>
              <a:gd name="connsiteY250" fmla="*/ 3475099 h 6858000"/>
              <a:gd name="connsiteX251" fmla="*/ 4899422 w 5362575"/>
              <a:gd name="connsiteY251" fmla="*/ 3432876 h 6858000"/>
              <a:gd name="connsiteX252" fmla="*/ 4924756 w 5362575"/>
              <a:gd name="connsiteY252" fmla="*/ 3390652 h 6858000"/>
              <a:gd name="connsiteX253" fmla="*/ 4948682 w 5362575"/>
              <a:gd name="connsiteY253" fmla="*/ 3349836 h 6858000"/>
              <a:gd name="connsiteX254" fmla="*/ 4969794 w 5362575"/>
              <a:gd name="connsiteY254" fmla="*/ 3306206 h 6858000"/>
              <a:gd name="connsiteX255" fmla="*/ 4986683 w 5362575"/>
              <a:gd name="connsiteY255" fmla="*/ 3263982 h 6858000"/>
              <a:gd name="connsiteX256" fmla="*/ 4997943 w 5362575"/>
              <a:gd name="connsiteY256" fmla="*/ 3220351 h 6858000"/>
              <a:gd name="connsiteX257" fmla="*/ 5002165 w 5362575"/>
              <a:gd name="connsiteY257" fmla="*/ 3175313 h 6858000"/>
              <a:gd name="connsiteX258" fmla="*/ 4997943 w 5362575"/>
              <a:gd name="connsiteY258" fmla="*/ 3130275 h 6858000"/>
              <a:gd name="connsiteX259" fmla="*/ 4986683 w 5362575"/>
              <a:gd name="connsiteY259" fmla="*/ 3086644 h 6858000"/>
              <a:gd name="connsiteX260" fmla="*/ 4969794 w 5362575"/>
              <a:gd name="connsiteY260" fmla="*/ 3044421 h 6858000"/>
              <a:gd name="connsiteX261" fmla="*/ 4948682 w 5362575"/>
              <a:gd name="connsiteY261" fmla="*/ 3000790 h 6858000"/>
              <a:gd name="connsiteX262" fmla="*/ 4924756 w 5362575"/>
              <a:gd name="connsiteY262" fmla="*/ 2959974 h 6858000"/>
              <a:gd name="connsiteX263" fmla="*/ 4899422 w 5362575"/>
              <a:gd name="connsiteY263" fmla="*/ 2917751 h 6858000"/>
              <a:gd name="connsiteX264" fmla="*/ 4876903 w 5362575"/>
              <a:gd name="connsiteY264" fmla="*/ 2875527 h 6858000"/>
              <a:gd name="connsiteX265" fmla="*/ 4854383 w 5362575"/>
              <a:gd name="connsiteY265" fmla="*/ 2833304 h 6858000"/>
              <a:gd name="connsiteX266" fmla="*/ 4837494 w 5362575"/>
              <a:gd name="connsiteY266" fmla="*/ 2792488 h 6858000"/>
              <a:gd name="connsiteX267" fmla="*/ 4826235 w 5362575"/>
              <a:gd name="connsiteY267" fmla="*/ 2748857 h 6858000"/>
              <a:gd name="connsiteX268" fmla="*/ 4820605 w 5362575"/>
              <a:gd name="connsiteY268" fmla="*/ 2705226 h 6858000"/>
              <a:gd name="connsiteX269" fmla="*/ 4820605 w 5362575"/>
              <a:gd name="connsiteY269" fmla="*/ 2658781 h 6858000"/>
              <a:gd name="connsiteX270" fmla="*/ 4823420 w 5362575"/>
              <a:gd name="connsiteY270" fmla="*/ 2610927 h 6858000"/>
              <a:gd name="connsiteX271" fmla="*/ 4829049 w 5362575"/>
              <a:gd name="connsiteY271" fmla="*/ 2563074 h 6858000"/>
              <a:gd name="connsiteX272" fmla="*/ 4836087 w 5362575"/>
              <a:gd name="connsiteY272" fmla="*/ 2515221 h 6858000"/>
              <a:gd name="connsiteX273" fmla="*/ 4841716 w 5362575"/>
              <a:gd name="connsiteY273" fmla="*/ 2467368 h 6858000"/>
              <a:gd name="connsiteX274" fmla="*/ 4845939 w 5362575"/>
              <a:gd name="connsiteY274" fmla="*/ 2419515 h 6858000"/>
              <a:gd name="connsiteX275" fmla="*/ 4844531 w 5362575"/>
              <a:gd name="connsiteY275" fmla="*/ 2374477 h 6858000"/>
              <a:gd name="connsiteX276" fmla="*/ 4838902 w 5362575"/>
              <a:gd name="connsiteY276" fmla="*/ 2330846 h 6858000"/>
              <a:gd name="connsiteX277" fmla="*/ 4826235 w 5362575"/>
              <a:gd name="connsiteY277" fmla="*/ 2288622 h 6858000"/>
              <a:gd name="connsiteX278" fmla="*/ 4807938 w 5362575"/>
              <a:gd name="connsiteY278" fmla="*/ 2253436 h 6858000"/>
              <a:gd name="connsiteX279" fmla="*/ 4784011 w 5362575"/>
              <a:gd name="connsiteY279" fmla="*/ 2219658 h 6858000"/>
              <a:gd name="connsiteX280" fmla="*/ 4755862 w 5362575"/>
              <a:gd name="connsiteY280" fmla="*/ 2190101 h 6858000"/>
              <a:gd name="connsiteX281" fmla="*/ 4723491 w 5362575"/>
              <a:gd name="connsiteY281" fmla="*/ 2160545 h 6858000"/>
              <a:gd name="connsiteX282" fmla="*/ 4689712 w 5362575"/>
              <a:gd name="connsiteY282" fmla="*/ 2133803 h 6858000"/>
              <a:gd name="connsiteX283" fmla="*/ 4654526 w 5362575"/>
              <a:gd name="connsiteY283" fmla="*/ 2107062 h 6858000"/>
              <a:gd name="connsiteX284" fmla="*/ 4617933 w 5362575"/>
              <a:gd name="connsiteY284" fmla="*/ 2080320 h 6858000"/>
              <a:gd name="connsiteX285" fmla="*/ 4584154 w 5362575"/>
              <a:gd name="connsiteY285" fmla="*/ 2053579 h 6858000"/>
              <a:gd name="connsiteX286" fmla="*/ 4551782 w 5362575"/>
              <a:gd name="connsiteY286" fmla="*/ 2025430 h 6858000"/>
              <a:gd name="connsiteX287" fmla="*/ 4523634 w 5362575"/>
              <a:gd name="connsiteY287" fmla="*/ 1993059 h 6858000"/>
              <a:gd name="connsiteX288" fmla="*/ 4498300 w 5362575"/>
              <a:gd name="connsiteY288" fmla="*/ 1962095 h 6858000"/>
              <a:gd name="connsiteX289" fmla="*/ 4478595 w 5362575"/>
              <a:gd name="connsiteY289" fmla="*/ 1926909 h 6858000"/>
              <a:gd name="connsiteX290" fmla="*/ 4461706 w 5362575"/>
              <a:gd name="connsiteY290" fmla="*/ 1888908 h 6858000"/>
              <a:gd name="connsiteX291" fmla="*/ 4447632 w 5362575"/>
              <a:gd name="connsiteY291" fmla="*/ 1848092 h 6858000"/>
              <a:gd name="connsiteX292" fmla="*/ 4434964 w 5362575"/>
              <a:gd name="connsiteY292" fmla="*/ 1805868 h 6858000"/>
              <a:gd name="connsiteX293" fmla="*/ 4423705 w 5362575"/>
              <a:gd name="connsiteY293" fmla="*/ 1763645 h 6858000"/>
              <a:gd name="connsiteX294" fmla="*/ 4412445 w 5362575"/>
              <a:gd name="connsiteY294" fmla="*/ 1720014 h 6858000"/>
              <a:gd name="connsiteX295" fmla="*/ 4399778 w 5362575"/>
              <a:gd name="connsiteY295" fmla="*/ 1679198 h 6858000"/>
              <a:gd name="connsiteX296" fmla="*/ 4385704 w 5362575"/>
              <a:gd name="connsiteY296" fmla="*/ 1638382 h 6858000"/>
              <a:gd name="connsiteX297" fmla="*/ 4368815 w 5362575"/>
              <a:gd name="connsiteY297" fmla="*/ 1600381 h 6858000"/>
              <a:gd name="connsiteX298" fmla="*/ 4347703 w 5362575"/>
              <a:gd name="connsiteY298" fmla="*/ 1566603 h 6858000"/>
              <a:gd name="connsiteX299" fmla="*/ 4322369 w 5362575"/>
              <a:gd name="connsiteY299" fmla="*/ 1535639 h 6858000"/>
              <a:gd name="connsiteX300" fmla="*/ 4291405 w 5362575"/>
              <a:gd name="connsiteY300" fmla="*/ 1510305 h 6858000"/>
              <a:gd name="connsiteX301" fmla="*/ 4257626 w 5362575"/>
              <a:gd name="connsiteY301" fmla="*/ 1489193 h 6858000"/>
              <a:gd name="connsiteX302" fmla="*/ 4219625 w 5362575"/>
              <a:gd name="connsiteY302" fmla="*/ 1472304 h 6858000"/>
              <a:gd name="connsiteX303" fmla="*/ 4178809 w 5362575"/>
              <a:gd name="connsiteY303" fmla="*/ 1458229 h 6858000"/>
              <a:gd name="connsiteX304" fmla="*/ 4137993 w 5362575"/>
              <a:gd name="connsiteY304" fmla="*/ 1445562 h 6858000"/>
              <a:gd name="connsiteX305" fmla="*/ 4094363 w 5362575"/>
              <a:gd name="connsiteY305" fmla="*/ 1434303 h 6858000"/>
              <a:gd name="connsiteX306" fmla="*/ 4052139 w 5362575"/>
              <a:gd name="connsiteY306" fmla="*/ 1423043 h 6858000"/>
              <a:gd name="connsiteX307" fmla="*/ 4009916 w 5362575"/>
              <a:gd name="connsiteY307" fmla="*/ 1410376 h 6858000"/>
              <a:gd name="connsiteX308" fmla="*/ 3969100 w 5362575"/>
              <a:gd name="connsiteY308" fmla="*/ 1396302 h 6858000"/>
              <a:gd name="connsiteX309" fmla="*/ 3931099 w 5362575"/>
              <a:gd name="connsiteY309" fmla="*/ 1379412 h 6858000"/>
              <a:gd name="connsiteX310" fmla="*/ 3895913 w 5362575"/>
              <a:gd name="connsiteY310" fmla="*/ 1359708 h 6858000"/>
              <a:gd name="connsiteX311" fmla="*/ 3864949 w 5362575"/>
              <a:gd name="connsiteY311" fmla="*/ 1334374 h 6858000"/>
              <a:gd name="connsiteX312" fmla="*/ 3832578 w 5362575"/>
              <a:gd name="connsiteY312" fmla="*/ 1306225 h 6858000"/>
              <a:gd name="connsiteX313" fmla="*/ 3804429 w 5362575"/>
              <a:gd name="connsiteY313" fmla="*/ 1273854 h 6858000"/>
              <a:gd name="connsiteX314" fmla="*/ 3777687 w 5362575"/>
              <a:gd name="connsiteY314" fmla="*/ 1240075 h 6858000"/>
              <a:gd name="connsiteX315" fmla="*/ 3750946 w 5362575"/>
              <a:gd name="connsiteY315" fmla="*/ 1204889 h 6858000"/>
              <a:gd name="connsiteX316" fmla="*/ 3724204 w 5362575"/>
              <a:gd name="connsiteY316" fmla="*/ 1169703 h 6858000"/>
              <a:gd name="connsiteX317" fmla="*/ 3697463 w 5362575"/>
              <a:gd name="connsiteY317" fmla="*/ 1135924 h 6858000"/>
              <a:gd name="connsiteX318" fmla="*/ 3667907 w 5362575"/>
              <a:gd name="connsiteY318" fmla="*/ 1103553 h 6858000"/>
              <a:gd name="connsiteX319" fmla="*/ 3638350 w 5362575"/>
              <a:gd name="connsiteY319" fmla="*/ 1075404 h 6858000"/>
              <a:gd name="connsiteX320" fmla="*/ 3604572 w 5362575"/>
              <a:gd name="connsiteY320" fmla="*/ 1051478 h 6858000"/>
              <a:gd name="connsiteX321" fmla="*/ 3569385 w 5362575"/>
              <a:gd name="connsiteY321" fmla="*/ 1033181 h 6858000"/>
              <a:gd name="connsiteX322" fmla="*/ 3527162 w 5362575"/>
              <a:gd name="connsiteY322" fmla="*/ 1020514 h 6858000"/>
              <a:gd name="connsiteX323" fmla="*/ 3483531 w 5362575"/>
              <a:gd name="connsiteY323" fmla="*/ 1014884 h 6858000"/>
              <a:gd name="connsiteX324" fmla="*/ 3438493 w 5362575"/>
              <a:gd name="connsiteY324" fmla="*/ 1013477 h 6858000"/>
              <a:gd name="connsiteX325" fmla="*/ 3390640 w 5362575"/>
              <a:gd name="connsiteY325" fmla="*/ 1017699 h 6858000"/>
              <a:gd name="connsiteX326" fmla="*/ 3342787 w 5362575"/>
              <a:gd name="connsiteY326" fmla="*/ 1023329 h 6858000"/>
              <a:gd name="connsiteX327" fmla="*/ 3294933 w 5362575"/>
              <a:gd name="connsiteY327" fmla="*/ 1030366 h 6858000"/>
              <a:gd name="connsiteX328" fmla="*/ 3247080 w 5362575"/>
              <a:gd name="connsiteY328" fmla="*/ 1035996 h 6858000"/>
              <a:gd name="connsiteX329" fmla="*/ 3199227 w 5362575"/>
              <a:gd name="connsiteY329" fmla="*/ 1038811 h 6858000"/>
              <a:gd name="connsiteX330" fmla="*/ 3152781 w 5362575"/>
              <a:gd name="connsiteY330" fmla="*/ 1038811 h 6858000"/>
              <a:gd name="connsiteX331" fmla="*/ 3109151 w 5362575"/>
              <a:gd name="connsiteY331" fmla="*/ 1033181 h 6858000"/>
              <a:gd name="connsiteX332" fmla="*/ 3064112 w 5362575"/>
              <a:gd name="connsiteY332" fmla="*/ 1021921 h 6858000"/>
              <a:gd name="connsiteX333" fmla="*/ 3023296 w 5362575"/>
              <a:gd name="connsiteY333" fmla="*/ 1005032 h 6858000"/>
              <a:gd name="connsiteX334" fmla="*/ 2981073 w 5362575"/>
              <a:gd name="connsiteY334" fmla="*/ 982513 h 6858000"/>
              <a:gd name="connsiteX335" fmla="*/ 2938850 w 5362575"/>
              <a:gd name="connsiteY335" fmla="*/ 959994 h 6858000"/>
              <a:gd name="connsiteX336" fmla="*/ 2896626 w 5362575"/>
              <a:gd name="connsiteY336" fmla="*/ 934660 h 6858000"/>
              <a:gd name="connsiteX337" fmla="*/ 2855810 w 5362575"/>
              <a:gd name="connsiteY337" fmla="*/ 910733 h 6858000"/>
              <a:gd name="connsiteX338" fmla="*/ 2812180 w 5362575"/>
              <a:gd name="connsiteY338" fmla="*/ 889621 h 6858000"/>
              <a:gd name="connsiteX339" fmla="*/ 2769956 w 5362575"/>
              <a:gd name="connsiteY339" fmla="*/ 872732 h 6858000"/>
              <a:gd name="connsiteX340" fmla="*/ 2726325 w 5362575"/>
              <a:gd name="connsiteY340" fmla="*/ 861472 h 6858000"/>
              <a:gd name="connsiteX341" fmla="*/ 2681287 w 5362575"/>
              <a:gd name="connsiteY341" fmla="*/ 857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5362575" h="6858000">
                <a:moveTo>
                  <a:pt x="0" y="0"/>
                </a:moveTo>
                <a:lnTo>
                  <a:pt x="5362575" y="0"/>
                </a:lnTo>
                <a:lnTo>
                  <a:pt x="5362575" y="6858000"/>
                </a:lnTo>
                <a:lnTo>
                  <a:pt x="0" y="6858000"/>
                </a:lnTo>
                <a:lnTo>
                  <a:pt x="0" y="0"/>
                </a:lnTo>
                <a:close/>
                <a:moveTo>
                  <a:pt x="2681287" y="857250"/>
                </a:moveTo>
                <a:lnTo>
                  <a:pt x="2636249" y="861472"/>
                </a:lnTo>
                <a:lnTo>
                  <a:pt x="2592618" y="872732"/>
                </a:lnTo>
                <a:lnTo>
                  <a:pt x="2550395" y="889621"/>
                </a:lnTo>
                <a:lnTo>
                  <a:pt x="2506764" y="910733"/>
                </a:lnTo>
                <a:lnTo>
                  <a:pt x="2465948" y="934660"/>
                </a:lnTo>
                <a:lnTo>
                  <a:pt x="2423725" y="959994"/>
                </a:lnTo>
                <a:lnTo>
                  <a:pt x="2381501" y="982513"/>
                </a:lnTo>
                <a:lnTo>
                  <a:pt x="2339278" y="1005032"/>
                </a:lnTo>
                <a:lnTo>
                  <a:pt x="2297055" y="1021921"/>
                </a:lnTo>
                <a:lnTo>
                  <a:pt x="2253424" y="1033181"/>
                </a:lnTo>
                <a:lnTo>
                  <a:pt x="2209793" y="1038811"/>
                </a:lnTo>
                <a:lnTo>
                  <a:pt x="2163347" y="1038811"/>
                </a:lnTo>
                <a:lnTo>
                  <a:pt x="2115494" y="1035996"/>
                </a:lnTo>
                <a:lnTo>
                  <a:pt x="2067641" y="1030366"/>
                </a:lnTo>
                <a:lnTo>
                  <a:pt x="2019788" y="1023329"/>
                </a:lnTo>
                <a:lnTo>
                  <a:pt x="1971934" y="1017699"/>
                </a:lnTo>
                <a:lnTo>
                  <a:pt x="1924081" y="1013477"/>
                </a:lnTo>
                <a:lnTo>
                  <a:pt x="1879043" y="1014884"/>
                </a:lnTo>
                <a:lnTo>
                  <a:pt x="1835412" y="1020514"/>
                </a:lnTo>
                <a:lnTo>
                  <a:pt x="1793189" y="1033181"/>
                </a:lnTo>
                <a:lnTo>
                  <a:pt x="1758003" y="1051478"/>
                </a:lnTo>
                <a:lnTo>
                  <a:pt x="1724224" y="1075404"/>
                </a:lnTo>
                <a:lnTo>
                  <a:pt x="1694668" y="1103553"/>
                </a:lnTo>
                <a:lnTo>
                  <a:pt x="1665111" y="1135924"/>
                </a:lnTo>
                <a:lnTo>
                  <a:pt x="1638370" y="1169703"/>
                </a:lnTo>
                <a:lnTo>
                  <a:pt x="1611628" y="1204889"/>
                </a:lnTo>
                <a:lnTo>
                  <a:pt x="1584887" y="1240075"/>
                </a:lnTo>
                <a:lnTo>
                  <a:pt x="1558145" y="1273854"/>
                </a:lnTo>
                <a:lnTo>
                  <a:pt x="1529996" y="1306225"/>
                </a:lnTo>
                <a:lnTo>
                  <a:pt x="1497625" y="1334374"/>
                </a:lnTo>
                <a:lnTo>
                  <a:pt x="1466661" y="1359708"/>
                </a:lnTo>
                <a:lnTo>
                  <a:pt x="1431475" y="1379412"/>
                </a:lnTo>
                <a:lnTo>
                  <a:pt x="1393474" y="1396302"/>
                </a:lnTo>
                <a:lnTo>
                  <a:pt x="1352658" y="1410376"/>
                </a:lnTo>
                <a:lnTo>
                  <a:pt x="1310435" y="1423043"/>
                </a:lnTo>
                <a:lnTo>
                  <a:pt x="1268212" y="1434303"/>
                </a:lnTo>
                <a:lnTo>
                  <a:pt x="1224581" y="1445562"/>
                </a:lnTo>
                <a:lnTo>
                  <a:pt x="1183765" y="1458229"/>
                </a:lnTo>
                <a:lnTo>
                  <a:pt x="1142949" y="1472304"/>
                </a:lnTo>
                <a:lnTo>
                  <a:pt x="1104948" y="1489193"/>
                </a:lnTo>
                <a:lnTo>
                  <a:pt x="1071169" y="1510305"/>
                </a:lnTo>
                <a:lnTo>
                  <a:pt x="1040205" y="1535639"/>
                </a:lnTo>
                <a:lnTo>
                  <a:pt x="1014871" y="1566603"/>
                </a:lnTo>
                <a:lnTo>
                  <a:pt x="993760" y="1600381"/>
                </a:lnTo>
                <a:lnTo>
                  <a:pt x="976870" y="1638382"/>
                </a:lnTo>
                <a:lnTo>
                  <a:pt x="962796" y="1679198"/>
                </a:lnTo>
                <a:lnTo>
                  <a:pt x="950129" y="1720014"/>
                </a:lnTo>
                <a:lnTo>
                  <a:pt x="938869" y="1763645"/>
                </a:lnTo>
                <a:lnTo>
                  <a:pt x="927610" y="1805868"/>
                </a:lnTo>
                <a:lnTo>
                  <a:pt x="914943" y="1848092"/>
                </a:lnTo>
                <a:lnTo>
                  <a:pt x="900868" y="1888908"/>
                </a:lnTo>
                <a:lnTo>
                  <a:pt x="883979" y="1926909"/>
                </a:lnTo>
                <a:lnTo>
                  <a:pt x="864275" y="1962095"/>
                </a:lnTo>
                <a:lnTo>
                  <a:pt x="838941" y="1993059"/>
                </a:lnTo>
                <a:lnTo>
                  <a:pt x="810792" y="2025430"/>
                </a:lnTo>
                <a:lnTo>
                  <a:pt x="778420" y="2053579"/>
                </a:lnTo>
                <a:lnTo>
                  <a:pt x="743234" y="2080320"/>
                </a:lnTo>
                <a:lnTo>
                  <a:pt x="708048" y="2107062"/>
                </a:lnTo>
                <a:lnTo>
                  <a:pt x="672862" y="2133803"/>
                </a:lnTo>
                <a:lnTo>
                  <a:pt x="639083" y="2160545"/>
                </a:lnTo>
                <a:lnTo>
                  <a:pt x="606712" y="2190101"/>
                </a:lnTo>
                <a:lnTo>
                  <a:pt x="578563" y="2219658"/>
                </a:lnTo>
                <a:lnTo>
                  <a:pt x="554637" y="2253436"/>
                </a:lnTo>
                <a:lnTo>
                  <a:pt x="536340" y="2288622"/>
                </a:lnTo>
                <a:lnTo>
                  <a:pt x="523673" y="2330846"/>
                </a:lnTo>
                <a:lnTo>
                  <a:pt x="518043" y="2374477"/>
                </a:lnTo>
                <a:lnTo>
                  <a:pt x="516635" y="2419515"/>
                </a:lnTo>
                <a:lnTo>
                  <a:pt x="520858" y="2467368"/>
                </a:lnTo>
                <a:lnTo>
                  <a:pt x="526488" y="2515221"/>
                </a:lnTo>
                <a:lnTo>
                  <a:pt x="533525" y="2563074"/>
                </a:lnTo>
                <a:lnTo>
                  <a:pt x="539155" y="2610927"/>
                </a:lnTo>
                <a:lnTo>
                  <a:pt x="541970" y="2658781"/>
                </a:lnTo>
                <a:lnTo>
                  <a:pt x="541970" y="2705226"/>
                </a:lnTo>
                <a:lnTo>
                  <a:pt x="536340" y="2748857"/>
                </a:lnTo>
                <a:lnTo>
                  <a:pt x="525080" y="2792488"/>
                </a:lnTo>
                <a:lnTo>
                  <a:pt x="508191" y="2833304"/>
                </a:lnTo>
                <a:lnTo>
                  <a:pt x="487079" y="2875527"/>
                </a:lnTo>
                <a:lnTo>
                  <a:pt x="463153" y="2917751"/>
                </a:lnTo>
                <a:lnTo>
                  <a:pt x="437819" y="2959974"/>
                </a:lnTo>
                <a:lnTo>
                  <a:pt x="413892" y="3000790"/>
                </a:lnTo>
                <a:lnTo>
                  <a:pt x="392780" y="3044421"/>
                </a:lnTo>
                <a:lnTo>
                  <a:pt x="375891" y="3086644"/>
                </a:lnTo>
                <a:lnTo>
                  <a:pt x="364631" y="3130275"/>
                </a:lnTo>
                <a:lnTo>
                  <a:pt x="360409" y="3175313"/>
                </a:lnTo>
                <a:lnTo>
                  <a:pt x="364631" y="3220351"/>
                </a:lnTo>
                <a:lnTo>
                  <a:pt x="375891" y="3263982"/>
                </a:lnTo>
                <a:lnTo>
                  <a:pt x="392780" y="3306206"/>
                </a:lnTo>
                <a:lnTo>
                  <a:pt x="413892" y="3349836"/>
                </a:lnTo>
                <a:lnTo>
                  <a:pt x="437819" y="3390652"/>
                </a:lnTo>
                <a:lnTo>
                  <a:pt x="463153" y="3432876"/>
                </a:lnTo>
                <a:lnTo>
                  <a:pt x="487079" y="3475099"/>
                </a:lnTo>
                <a:lnTo>
                  <a:pt x="508191" y="3517322"/>
                </a:lnTo>
                <a:lnTo>
                  <a:pt x="525080" y="3558138"/>
                </a:lnTo>
                <a:lnTo>
                  <a:pt x="536340" y="3601769"/>
                </a:lnTo>
                <a:lnTo>
                  <a:pt x="541970" y="3645400"/>
                </a:lnTo>
                <a:lnTo>
                  <a:pt x="541970" y="3691846"/>
                </a:lnTo>
                <a:lnTo>
                  <a:pt x="539155" y="3739699"/>
                </a:lnTo>
                <a:lnTo>
                  <a:pt x="533525" y="3787552"/>
                </a:lnTo>
                <a:lnTo>
                  <a:pt x="526488" y="3835405"/>
                </a:lnTo>
                <a:lnTo>
                  <a:pt x="520858" y="3883258"/>
                </a:lnTo>
                <a:lnTo>
                  <a:pt x="516635" y="3931111"/>
                </a:lnTo>
                <a:lnTo>
                  <a:pt x="518043" y="3976150"/>
                </a:lnTo>
                <a:lnTo>
                  <a:pt x="523673" y="4019781"/>
                </a:lnTo>
                <a:lnTo>
                  <a:pt x="536340" y="4062004"/>
                </a:lnTo>
                <a:lnTo>
                  <a:pt x="554637" y="4097190"/>
                </a:lnTo>
                <a:lnTo>
                  <a:pt x="578563" y="4130969"/>
                </a:lnTo>
                <a:lnTo>
                  <a:pt x="606712" y="4160525"/>
                </a:lnTo>
                <a:lnTo>
                  <a:pt x="639083" y="4190081"/>
                </a:lnTo>
                <a:lnTo>
                  <a:pt x="672862" y="4216823"/>
                </a:lnTo>
                <a:lnTo>
                  <a:pt x="708048" y="4243564"/>
                </a:lnTo>
                <a:lnTo>
                  <a:pt x="743234" y="4270306"/>
                </a:lnTo>
                <a:lnTo>
                  <a:pt x="778420" y="4297047"/>
                </a:lnTo>
                <a:lnTo>
                  <a:pt x="810792" y="4325196"/>
                </a:lnTo>
                <a:lnTo>
                  <a:pt x="838941" y="4357567"/>
                </a:lnTo>
                <a:lnTo>
                  <a:pt x="864275" y="4388531"/>
                </a:lnTo>
                <a:lnTo>
                  <a:pt x="883979" y="4423717"/>
                </a:lnTo>
                <a:lnTo>
                  <a:pt x="900868" y="4461718"/>
                </a:lnTo>
                <a:lnTo>
                  <a:pt x="914943" y="4502534"/>
                </a:lnTo>
                <a:lnTo>
                  <a:pt x="927610" y="4544758"/>
                </a:lnTo>
                <a:lnTo>
                  <a:pt x="938869" y="4586981"/>
                </a:lnTo>
                <a:lnTo>
                  <a:pt x="950129" y="4630612"/>
                </a:lnTo>
                <a:lnTo>
                  <a:pt x="962796" y="4671428"/>
                </a:lnTo>
                <a:lnTo>
                  <a:pt x="976870" y="4712244"/>
                </a:lnTo>
                <a:lnTo>
                  <a:pt x="993760" y="4750245"/>
                </a:lnTo>
                <a:lnTo>
                  <a:pt x="1014871" y="4784024"/>
                </a:lnTo>
                <a:lnTo>
                  <a:pt x="1040205" y="4814987"/>
                </a:lnTo>
                <a:lnTo>
                  <a:pt x="1071169" y="4840321"/>
                </a:lnTo>
                <a:lnTo>
                  <a:pt x="1104948" y="4861433"/>
                </a:lnTo>
                <a:lnTo>
                  <a:pt x="1142949" y="4878322"/>
                </a:lnTo>
                <a:lnTo>
                  <a:pt x="1183765" y="4892397"/>
                </a:lnTo>
                <a:lnTo>
                  <a:pt x="1224581" y="4905064"/>
                </a:lnTo>
                <a:lnTo>
                  <a:pt x="1268212" y="4916323"/>
                </a:lnTo>
                <a:lnTo>
                  <a:pt x="1310435" y="4927583"/>
                </a:lnTo>
                <a:lnTo>
                  <a:pt x="1352658" y="4940250"/>
                </a:lnTo>
                <a:lnTo>
                  <a:pt x="1393474" y="4954324"/>
                </a:lnTo>
                <a:lnTo>
                  <a:pt x="1431475" y="4971214"/>
                </a:lnTo>
                <a:lnTo>
                  <a:pt x="1466661" y="4990918"/>
                </a:lnTo>
                <a:lnTo>
                  <a:pt x="1497625" y="5016252"/>
                </a:lnTo>
                <a:lnTo>
                  <a:pt x="1529996" y="5044401"/>
                </a:lnTo>
                <a:lnTo>
                  <a:pt x="1558145" y="5076772"/>
                </a:lnTo>
                <a:lnTo>
                  <a:pt x="1584887" y="5110551"/>
                </a:lnTo>
                <a:lnTo>
                  <a:pt x="1611628" y="5145737"/>
                </a:lnTo>
                <a:lnTo>
                  <a:pt x="1638370" y="5180923"/>
                </a:lnTo>
                <a:lnTo>
                  <a:pt x="1665111" y="5214702"/>
                </a:lnTo>
                <a:lnTo>
                  <a:pt x="1694668" y="5247073"/>
                </a:lnTo>
                <a:lnTo>
                  <a:pt x="1724224" y="5275222"/>
                </a:lnTo>
                <a:lnTo>
                  <a:pt x="1758003" y="5299149"/>
                </a:lnTo>
                <a:lnTo>
                  <a:pt x="1793189" y="5317446"/>
                </a:lnTo>
                <a:lnTo>
                  <a:pt x="1835412" y="5330113"/>
                </a:lnTo>
                <a:lnTo>
                  <a:pt x="1879043" y="5335742"/>
                </a:lnTo>
                <a:lnTo>
                  <a:pt x="1924081" y="5337150"/>
                </a:lnTo>
                <a:lnTo>
                  <a:pt x="1971934" y="5332927"/>
                </a:lnTo>
                <a:lnTo>
                  <a:pt x="2019788" y="5327298"/>
                </a:lnTo>
                <a:lnTo>
                  <a:pt x="2067641" y="5320260"/>
                </a:lnTo>
                <a:lnTo>
                  <a:pt x="2115494" y="5314631"/>
                </a:lnTo>
                <a:lnTo>
                  <a:pt x="2163347" y="5311816"/>
                </a:lnTo>
                <a:lnTo>
                  <a:pt x="2209793" y="5311816"/>
                </a:lnTo>
                <a:lnTo>
                  <a:pt x="2253424" y="5317446"/>
                </a:lnTo>
                <a:lnTo>
                  <a:pt x="2297055" y="5328705"/>
                </a:lnTo>
                <a:lnTo>
                  <a:pt x="2339278" y="5345594"/>
                </a:lnTo>
                <a:lnTo>
                  <a:pt x="2381501" y="5368114"/>
                </a:lnTo>
                <a:lnTo>
                  <a:pt x="2423725" y="5390633"/>
                </a:lnTo>
                <a:lnTo>
                  <a:pt x="2465948" y="5415967"/>
                </a:lnTo>
                <a:lnTo>
                  <a:pt x="2506764" y="5439893"/>
                </a:lnTo>
                <a:lnTo>
                  <a:pt x="2550395" y="5461005"/>
                </a:lnTo>
                <a:lnTo>
                  <a:pt x="2592618" y="5477894"/>
                </a:lnTo>
                <a:lnTo>
                  <a:pt x="2636249" y="5489154"/>
                </a:lnTo>
                <a:lnTo>
                  <a:pt x="2681287" y="5493376"/>
                </a:lnTo>
                <a:lnTo>
                  <a:pt x="2726325" y="5489154"/>
                </a:lnTo>
                <a:lnTo>
                  <a:pt x="2769956" y="5477894"/>
                </a:lnTo>
                <a:lnTo>
                  <a:pt x="2812180" y="5461005"/>
                </a:lnTo>
                <a:lnTo>
                  <a:pt x="2855810" y="5439893"/>
                </a:lnTo>
                <a:lnTo>
                  <a:pt x="2896626" y="5415967"/>
                </a:lnTo>
                <a:lnTo>
                  <a:pt x="2938850" y="5390633"/>
                </a:lnTo>
                <a:lnTo>
                  <a:pt x="2981073" y="5368114"/>
                </a:lnTo>
                <a:lnTo>
                  <a:pt x="3023296" y="5345594"/>
                </a:lnTo>
                <a:lnTo>
                  <a:pt x="3064112" y="5328705"/>
                </a:lnTo>
                <a:lnTo>
                  <a:pt x="3109151" y="5317446"/>
                </a:lnTo>
                <a:lnTo>
                  <a:pt x="3152781" y="5311816"/>
                </a:lnTo>
                <a:lnTo>
                  <a:pt x="3199227" y="5311816"/>
                </a:lnTo>
                <a:lnTo>
                  <a:pt x="3247080" y="5314631"/>
                </a:lnTo>
                <a:lnTo>
                  <a:pt x="3294933" y="5320260"/>
                </a:lnTo>
                <a:lnTo>
                  <a:pt x="3342787" y="5327298"/>
                </a:lnTo>
                <a:lnTo>
                  <a:pt x="3390640" y="5332927"/>
                </a:lnTo>
                <a:lnTo>
                  <a:pt x="3438493" y="5337150"/>
                </a:lnTo>
                <a:lnTo>
                  <a:pt x="3483531" y="5335742"/>
                </a:lnTo>
                <a:lnTo>
                  <a:pt x="3527162" y="5330113"/>
                </a:lnTo>
                <a:lnTo>
                  <a:pt x="3569385" y="5317446"/>
                </a:lnTo>
                <a:lnTo>
                  <a:pt x="3604572" y="5299149"/>
                </a:lnTo>
                <a:lnTo>
                  <a:pt x="3638350" y="5275222"/>
                </a:lnTo>
                <a:lnTo>
                  <a:pt x="3667907" y="5247073"/>
                </a:lnTo>
                <a:lnTo>
                  <a:pt x="3697463" y="5214702"/>
                </a:lnTo>
                <a:lnTo>
                  <a:pt x="3724204" y="5180923"/>
                </a:lnTo>
                <a:lnTo>
                  <a:pt x="3750946" y="5145737"/>
                </a:lnTo>
                <a:lnTo>
                  <a:pt x="3777687" y="5110551"/>
                </a:lnTo>
                <a:lnTo>
                  <a:pt x="3804429" y="5076772"/>
                </a:lnTo>
                <a:lnTo>
                  <a:pt x="3832578" y="5044401"/>
                </a:lnTo>
                <a:lnTo>
                  <a:pt x="3864949" y="5016252"/>
                </a:lnTo>
                <a:lnTo>
                  <a:pt x="3895913" y="4990918"/>
                </a:lnTo>
                <a:lnTo>
                  <a:pt x="3931099" y="4971214"/>
                </a:lnTo>
                <a:lnTo>
                  <a:pt x="3969100" y="4954324"/>
                </a:lnTo>
                <a:lnTo>
                  <a:pt x="4009916" y="4940250"/>
                </a:lnTo>
                <a:lnTo>
                  <a:pt x="4052139" y="4927583"/>
                </a:lnTo>
                <a:lnTo>
                  <a:pt x="4094363" y="4916323"/>
                </a:lnTo>
                <a:lnTo>
                  <a:pt x="4137993" y="4905064"/>
                </a:lnTo>
                <a:lnTo>
                  <a:pt x="4178809" y="4892397"/>
                </a:lnTo>
                <a:lnTo>
                  <a:pt x="4219625" y="4878322"/>
                </a:lnTo>
                <a:lnTo>
                  <a:pt x="4257626" y="4861433"/>
                </a:lnTo>
                <a:lnTo>
                  <a:pt x="4291405" y="4840321"/>
                </a:lnTo>
                <a:lnTo>
                  <a:pt x="4322369" y="4814987"/>
                </a:lnTo>
                <a:lnTo>
                  <a:pt x="4347703" y="4784024"/>
                </a:lnTo>
                <a:lnTo>
                  <a:pt x="4368815" y="4750245"/>
                </a:lnTo>
                <a:lnTo>
                  <a:pt x="4385704" y="4712244"/>
                </a:lnTo>
                <a:lnTo>
                  <a:pt x="4399778" y="4671428"/>
                </a:lnTo>
                <a:lnTo>
                  <a:pt x="4412445" y="4630612"/>
                </a:lnTo>
                <a:lnTo>
                  <a:pt x="4423705" y="4586981"/>
                </a:lnTo>
                <a:lnTo>
                  <a:pt x="4434964" y="4544758"/>
                </a:lnTo>
                <a:lnTo>
                  <a:pt x="4447632" y="4502534"/>
                </a:lnTo>
                <a:lnTo>
                  <a:pt x="4461706" y="4461718"/>
                </a:lnTo>
                <a:lnTo>
                  <a:pt x="4478595" y="4423717"/>
                </a:lnTo>
                <a:lnTo>
                  <a:pt x="4498300" y="4388531"/>
                </a:lnTo>
                <a:lnTo>
                  <a:pt x="4523634" y="4357567"/>
                </a:lnTo>
                <a:lnTo>
                  <a:pt x="4551782" y="4325196"/>
                </a:lnTo>
                <a:lnTo>
                  <a:pt x="4584154" y="4297047"/>
                </a:lnTo>
                <a:lnTo>
                  <a:pt x="4617933" y="4270306"/>
                </a:lnTo>
                <a:lnTo>
                  <a:pt x="4654526" y="4243564"/>
                </a:lnTo>
                <a:lnTo>
                  <a:pt x="4689712" y="4216823"/>
                </a:lnTo>
                <a:lnTo>
                  <a:pt x="4723491" y="4190081"/>
                </a:lnTo>
                <a:lnTo>
                  <a:pt x="4755862" y="4160525"/>
                </a:lnTo>
                <a:lnTo>
                  <a:pt x="4784011" y="4130969"/>
                </a:lnTo>
                <a:lnTo>
                  <a:pt x="4807938" y="4097190"/>
                </a:lnTo>
                <a:lnTo>
                  <a:pt x="4826235" y="4062004"/>
                </a:lnTo>
                <a:lnTo>
                  <a:pt x="4838902" y="4019781"/>
                </a:lnTo>
                <a:lnTo>
                  <a:pt x="4844531" y="3976150"/>
                </a:lnTo>
                <a:lnTo>
                  <a:pt x="4845939" y="3931111"/>
                </a:lnTo>
                <a:lnTo>
                  <a:pt x="4841716" y="3883258"/>
                </a:lnTo>
                <a:lnTo>
                  <a:pt x="4836087" y="3835405"/>
                </a:lnTo>
                <a:lnTo>
                  <a:pt x="4829049" y="3787552"/>
                </a:lnTo>
                <a:lnTo>
                  <a:pt x="4823420" y="3739699"/>
                </a:lnTo>
                <a:lnTo>
                  <a:pt x="4820605" y="3691846"/>
                </a:lnTo>
                <a:lnTo>
                  <a:pt x="4820605" y="3645400"/>
                </a:lnTo>
                <a:lnTo>
                  <a:pt x="4826235" y="3601769"/>
                </a:lnTo>
                <a:lnTo>
                  <a:pt x="4837494" y="3558138"/>
                </a:lnTo>
                <a:lnTo>
                  <a:pt x="4854383" y="3517322"/>
                </a:lnTo>
                <a:lnTo>
                  <a:pt x="4876903" y="3475099"/>
                </a:lnTo>
                <a:lnTo>
                  <a:pt x="4899422" y="3432876"/>
                </a:lnTo>
                <a:lnTo>
                  <a:pt x="4924756" y="3390652"/>
                </a:lnTo>
                <a:lnTo>
                  <a:pt x="4948682" y="3349836"/>
                </a:lnTo>
                <a:lnTo>
                  <a:pt x="4969794" y="3306206"/>
                </a:lnTo>
                <a:lnTo>
                  <a:pt x="4986683" y="3263982"/>
                </a:lnTo>
                <a:lnTo>
                  <a:pt x="4997943" y="3220351"/>
                </a:lnTo>
                <a:lnTo>
                  <a:pt x="5002165" y="3175313"/>
                </a:lnTo>
                <a:lnTo>
                  <a:pt x="4997943" y="3130275"/>
                </a:lnTo>
                <a:lnTo>
                  <a:pt x="4986683" y="3086644"/>
                </a:lnTo>
                <a:lnTo>
                  <a:pt x="4969794" y="3044421"/>
                </a:lnTo>
                <a:lnTo>
                  <a:pt x="4948682" y="3000790"/>
                </a:lnTo>
                <a:lnTo>
                  <a:pt x="4924756" y="2959974"/>
                </a:lnTo>
                <a:lnTo>
                  <a:pt x="4899422" y="2917751"/>
                </a:lnTo>
                <a:lnTo>
                  <a:pt x="4876903" y="2875527"/>
                </a:lnTo>
                <a:lnTo>
                  <a:pt x="4854383" y="2833304"/>
                </a:lnTo>
                <a:lnTo>
                  <a:pt x="4837494" y="2792488"/>
                </a:lnTo>
                <a:lnTo>
                  <a:pt x="4826235" y="2748857"/>
                </a:lnTo>
                <a:lnTo>
                  <a:pt x="4820605" y="2705226"/>
                </a:lnTo>
                <a:lnTo>
                  <a:pt x="4820605" y="2658781"/>
                </a:lnTo>
                <a:lnTo>
                  <a:pt x="4823420" y="2610927"/>
                </a:lnTo>
                <a:lnTo>
                  <a:pt x="4829049" y="2563074"/>
                </a:lnTo>
                <a:lnTo>
                  <a:pt x="4836087" y="2515221"/>
                </a:lnTo>
                <a:lnTo>
                  <a:pt x="4841716" y="2467368"/>
                </a:lnTo>
                <a:lnTo>
                  <a:pt x="4845939" y="2419515"/>
                </a:lnTo>
                <a:lnTo>
                  <a:pt x="4844531" y="2374477"/>
                </a:lnTo>
                <a:lnTo>
                  <a:pt x="4838902" y="2330846"/>
                </a:lnTo>
                <a:lnTo>
                  <a:pt x="4826235" y="2288622"/>
                </a:lnTo>
                <a:lnTo>
                  <a:pt x="4807938" y="2253436"/>
                </a:lnTo>
                <a:lnTo>
                  <a:pt x="4784011" y="2219658"/>
                </a:lnTo>
                <a:lnTo>
                  <a:pt x="4755862" y="2190101"/>
                </a:lnTo>
                <a:lnTo>
                  <a:pt x="4723491" y="2160545"/>
                </a:lnTo>
                <a:lnTo>
                  <a:pt x="4689712" y="2133803"/>
                </a:lnTo>
                <a:lnTo>
                  <a:pt x="4654526" y="2107062"/>
                </a:lnTo>
                <a:lnTo>
                  <a:pt x="4617933" y="2080320"/>
                </a:lnTo>
                <a:lnTo>
                  <a:pt x="4584154" y="2053579"/>
                </a:lnTo>
                <a:lnTo>
                  <a:pt x="4551782" y="2025430"/>
                </a:lnTo>
                <a:lnTo>
                  <a:pt x="4523634" y="1993059"/>
                </a:lnTo>
                <a:lnTo>
                  <a:pt x="4498300" y="1962095"/>
                </a:lnTo>
                <a:lnTo>
                  <a:pt x="4478595" y="1926909"/>
                </a:lnTo>
                <a:lnTo>
                  <a:pt x="4461706" y="1888908"/>
                </a:lnTo>
                <a:lnTo>
                  <a:pt x="4447632" y="1848092"/>
                </a:lnTo>
                <a:lnTo>
                  <a:pt x="4434964" y="1805868"/>
                </a:lnTo>
                <a:lnTo>
                  <a:pt x="4423705" y="1763645"/>
                </a:lnTo>
                <a:lnTo>
                  <a:pt x="4412445" y="1720014"/>
                </a:lnTo>
                <a:lnTo>
                  <a:pt x="4399778" y="1679198"/>
                </a:lnTo>
                <a:lnTo>
                  <a:pt x="4385704" y="1638382"/>
                </a:lnTo>
                <a:lnTo>
                  <a:pt x="4368815" y="1600381"/>
                </a:lnTo>
                <a:lnTo>
                  <a:pt x="4347703" y="1566603"/>
                </a:lnTo>
                <a:lnTo>
                  <a:pt x="4322369" y="1535639"/>
                </a:lnTo>
                <a:lnTo>
                  <a:pt x="4291405" y="1510305"/>
                </a:lnTo>
                <a:lnTo>
                  <a:pt x="4257626" y="1489193"/>
                </a:lnTo>
                <a:lnTo>
                  <a:pt x="4219625" y="1472304"/>
                </a:lnTo>
                <a:lnTo>
                  <a:pt x="4178809" y="1458229"/>
                </a:lnTo>
                <a:lnTo>
                  <a:pt x="4137993" y="1445562"/>
                </a:lnTo>
                <a:lnTo>
                  <a:pt x="4094363" y="1434303"/>
                </a:lnTo>
                <a:lnTo>
                  <a:pt x="4052139" y="1423043"/>
                </a:lnTo>
                <a:lnTo>
                  <a:pt x="4009916" y="1410376"/>
                </a:lnTo>
                <a:lnTo>
                  <a:pt x="3969100" y="1396302"/>
                </a:lnTo>
                <a:lnTo>
                  <a:pt x="3931099" y="1379412"/>
                </a:lnTo>
                <a:lnTo>
                  <a:pt x="3895913" y="1359708"/>
                </a:lnTo>
                <a:lnTo>
                  <a:pt x="3864949" y="1334374"/>
                </a:lnTo>
                <a:lnTo>
                  <a:pt x="3832578" y="1306225"/>
                </a:lnTo>
                <a:lnTo>
                  <a:pt x="3804429" y="1273854"/>
                </a:lnTo>
                <a:lnTo>
                  <a:pt x="3777687" y="1240075"/>
                </a:lnTo>
                <a:lnTo>
                  <a:pt x="3750946" y="1204889"/>
                </a:lnTo>
                <a:lnTo>
                  <a:pt x="3724204" y="1169703"/>
                </a:lnTo>
                <a:lnTo>
                  <a:pt x="3697463" y="1135924"/>
                </a:lnTo>
                <a:lnTo>
                  <a:pt x="3667907" y="1103553"/>
                </a:lnTo>
                <a:lnTo>
                  <a:pt x="3638350" y="1075404"/>
                </a:lnTo>
                <a:lnTo>
                  <a:pt x="3604572" y="1051478"/>
                </a:lnTo>
                <a:lnTo>
                  <a:pt x="3569385" y="1033181"/>
                </a:lnTo>
                <a:lnTo>
                  <a:pt x="3527162" y="1020514"/>
                </a:lnTo>
                <a:lnTo>
                  <a:pt x="3483531" y="1014884"/>
                </a:lnTo>
                <a:lnTo>
                  <a:pt x="3438493" y="1013477"/>
                </a:lnTo>
                <a:lnTo>
                  <a:pt x="3390640" y="1017699"/>
                </a:lnTo>
                <a:lnTo>
                  <a:pt x="3342787" y="1023329"/>
                </a:lnTo>
                <a:lnTo>
                  <a:pt x="3294933" y="1030366"/>
                </a:lnTo>
                <a:lnTo>
                  <a:pt x="3247080" y="1035996"/>
                </a:lnTo>
                <a:lnTo>
                  <a:pt x="3199227" y="1038811"/>
                </a:lnTo>
                <a:lnTo>
                  <a:pt x="3152781" y="1038811"/>
                </a:lnTo>
                <a:lnTo>
                  <a:pt x="3109151" y="1033181"/>
                </a:lnTo>
                <a:lnTo>
                  <a:pt x="3064112" y="1021921"/>
                </a:lnTo>
                <a:lnTo>
                  <a:pt x="3023296" y="1005032"/>
                </a:lnTo>
                <a:lnTo>
                  <a:pt x="2981073" y="982513"/>
                </a:lnTo>
                <a:lnTo>
                  <a:pt x="2938850" y="959994"/>
                </a:lnTo>
                <a:lnTo>
                  <a:pt x="2896626" y="934660"/>
                </a:lnTo>
                <a:lnTo>
                  <a:pt x="2855810" y="910733"/>
                </a:lnTo>
                <a:lnTo>
                  <a:pt x="2812180" y="889621"/>
                </a:lnTo>
                <a:lnTo>
                  <a:pt x="2769956" y="872732"/>
                </a:lnTo>
                <a:lnTo>
                  <a:pt x="2726325" y="861472"/>
                </a:lnTo>
                <a:lnTo>
                  <a:pt x="2681287" y="857250"/>
                </a:lnTo>
                <a:close/>
              </a:path>
            </a:pathLst>
          </a:custGeom>
          <a:solidFill>
            <a:schemeClr val="tx2"/>
          </a:solidFill>
          <a:ln w="101600">
            <a:noFill/>
            <a:prstDash val="solid"/>
            <a:round/>
            <a:headEnd/>
            <a:tailEnd/>
          </a:ln>
        </p:spPr>
      </p:sp>
      <p:sp>
        <p:nvSpPr>
          <p:cNvPr id="14" name="Rectangle 13">
            <a:extLst>
              <a:ext uri="{FF2B5EF4-FFF2-40B4-BE49-F238E27FC236}">
                <a16:creationId xmlns:a16="http://schemas.microsoft.com/office/drawing/2014/main" id="{8E2004CB-520C-4EB0-8EB4-5A457A3C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362574" y="0"/>
            <a:ext cx="76202" cy="6858000"/>
          </a:xfrm>
          <a:prstGeom prst="rect">
            <a:avLst/>
          </a:prstGeom>
          <a:solidFill>
            <a:schemeClr val="bg2"/>
          </a:solidFill>
          <a:ln w="0">
            <a:noFill/>
            <a:prstDash val="solid"/>
            <a:round/>
            <a:headEnd/>
            <a:tailEnd/>
          </a:ln>
        </p:spPr>
        <p:txBody>
          <a:bodyPr rtlCol="0" anchor="ctr"/>
          <a:lstStyle/>
          <a:p>
            <a:pPr algn="ctr"/>
            <a:endParaRPr lang="en-US"/>
          </a:p>
        </p:txBody>
      </p:sp>
      <p:sp>
        <p:nvSpPr>
          <p:cNvPr id="2" name="Title 1">
            <a:extLst>
              <a:ext uri="{FF2B5EF4-FFF2-40B4-BE49-F238E27FC236}">
                <a16:creationId xmlns:a16="http://schemas.microsoft.com/office/drawing/2014/main" id="{FF4C882C-6B09-C344-9FCE-180D7BFB096F}"/>
              </a:ext>
            </a:extLst>
          </p:cNvPr>
          <p:cNvSpPr>
            <a:spLocks noGrp="1"/>
          </p:cNvSpPr>
          <p:nvPr>
            <p:ph type="ctrTitle"/>
          </p:nvPr>
        </p:nvSpPr>
        <p:spPr>
          <a:xfrm>
            <a:off x="5799184" y="1098388"/>
            <a:ext cx="6035040" cy="4394988"/>
          </a:xfrm>
        </p:spPr>
        <p:txBody>
          <a:bodyPr>
            <a:normAutofit/>
          </a:bodyPr>
          <a:lstStyle/>
          <a:p>
            <a:r>
              <a:rPr lang="en-US" altLang="zh-CN"/>
              <a:t>Q&amp;A</a:t>
            </a:r>
            <a:endParaRPr lang="en-US"/>
          </a:p>
        </p:txBody>
      </p:sp>
    </p:spTree>
    <p:extLst>
      <p:ext uri="{BB962C8B-B14F-4D97-AF65-F5344CB8AC3E}">
        <p14:creationId xmlns:p14="http://schemas.microsoft.com/office/powerpoint/2010/main" val="3655937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E887-2242-B047-B4DD-0D94E60D01E8}"/>
              </a:ext>
            </a:extLst>
          </p:cNvPr>
          <p:cNvSpPr>
            <a:spLocks noGrp="1"/>
          </p:cNvSpPr>
          <p:nvPr>
            <p:ph type="title"/>
          </p:nvPr>
        </p:nvSpPr>
        <p:spPr>
          <a:xfrm>
            <a:off x="2885741" y="-742948"/>
            <a:ext cx="8187071" cy="2080989"/>
          </a:xfrm>
        </p:spPr>
        <p:txBody>
          <a:bodyPr>
            <a:noAutofit/>
          </a:bodyPr>
          <a:lstStyle/>
          <a:p>
            <a:r>
              <a:rPr lang="en-US" altLang="zh-CN" sz="6600"/>
              <a:t>agenda</a:t>
            </a:r>
            <a:endParaRPr lang="en-US" sz="6600"/>
          </a:p>
        </p:txBody>
      </p:sp>
      <p:sp>
        <p:nvSpPr>
          <p:cNvPr id="3" name="Text Placeholder 2">
            <a:extLst>
              <a:ext uri="{FF2B5EF4-FFF2-40B4-BE49-F238E27FC236}">
                <a16:creationId xmlns:a16="http://schemas.microsoft.com/office/drawing/2014/main" id="{9A649F61-EB25-2B44-AC92-F2EAEA543FA6}"/>
              </a:ext>
            </a:extLst>
          </p:cNvPr>
          <p:cNvSpPr>
            <a:spLocks noGrp="1"/>
          </p:cNvSpPr>
          <p:nvPr>
            <p:ph type="body" idx="1"/>
          </p:nvPr>
        </p:nvSpPr>
        <p:spPr>
          <a:xfrm>
            <a:off x="2885741" y="1452005"/>
            <a:ext cx="8187070" cy="3962620"/>
          </a:xfrm>
        </p:spPr>
        <p:txBody>
          <a:bodyPr>
            <a:noAutofit/>
          </a:bodyPr>
          <a:lstStyle/>
          <a:p>
            <a:pPr marL="342900" indent="-342900">
              <a:lnSpc>
                <a:spcPct val="200000"/>
              </a:lnSpc>
              <a:buFont typeface="Arial" panose="020B0604020202020204" pitchFamily="34" charset="0"/>
              <a:buChar char="•"/>
            </a:pPr>
            <a:r>
              <a:rPr lang="en-US" altLang="zh-CN" sz="2400" cap="none"/>
              <a:t>Dataset</a:t>
            </a:r>
          </a:p>
          <a:p>
            <a:pPr marL="342900" indent="-342900">
              <a:lnSpc>
                <a:spcPct val="200000"/>
              </a:lnSpc>
              <a:buFont typeface="Arial" panose="020B0604020202020204" pitchFamily="34" charset="0"/>
              <a:buChar char="•"/>
            </a:pPr>
            <a:r>
              <a:rPr lang="en-US" altLang="zh-CN" sz="2400" cap="none"/>
              <a:t>Major</a:t>
            </a:r>
            <a:r>
              <a:rPr lang="zh-CN" altLang="en-US" sz="2400" cap="none"/>
              <a:t> </a:t>
            </a:r>
            <a:r>
              <a:rPr lang="en-US" altLang="zh-CN" sz="2400" cap="none"/>
              <a:t>workflow</a:t>
            </a:r>
          </a:p>
          <a:p>
            <a:pPr marL="342900" indent="-342900">
              <a:lnSpc>
                <a:spcPct val="200000"/>
              </a:lnSpc>
              <a:buFont typeface="Arial" panose="020B0604020202020204" pitchFamily="34" charset="0"/>
              <a:buChar char="•"/>
            </a:pPr>
            <a:r>
              <a:rPr lang="en-US" altLang="zh-CN" sz="2400" cap="none"/>
              <a:t>Result</a:t>
            </a:r>
            <a:r>
              <a:rPr lang="zh-CN" altLang="en-US" sz="2400" cap="none"/>
              <a:t> </a:t>
            </a:r>
            <a:r>
              <a:rPr lang="en-US" altLang="zh-CN" sz="2400" cap="none"/>
              <a:t>analysis</a:t>
            </a:r>
          </a:p>
          <a:p>
            <a:pPr marL="342900" indent="-342900">
              <a:lnSpc>
                <a:spcPct val="200000"/>
              </a:lnSpc>
              <a:buFont typeface="Arial" panose="020B0604020202020204" pitchFamily="34" charset="0"/>
              <a:buChar char="•"/>
            </a:pPr>
            <a:r>
              <a:rPr lang="en-US" altLang="zh-CN" sz="2400" cap="none"/>
              <a:t>Visualization:</a:t>
            </a:r>
            <a:r>
              <a:rPr lang="zh-CN" altLang="en-US" sz="2400" cap="none"/>
              <a:t> </a:t>
            </a:r>
            <a:r>
              <a:rPr lang="en-US" altLang="zh-CN" sz="2400" cap="none"/>
              <a:t>our</a:t>
            </a:r>
            <a:r>
              <a:rPr lang="zh-CN" altLang="en-US" sz="2400" cap="none"/>
              <a:t> </a:t>
            </a:r>
            <a:r>
              <a:rPr lang="en-US" altLang="zh-CN" sz="2400" cap="none"/>
              <a:t>DEMO</a:t>
            </a:r>
          </a:p>
          <a:p>
            <a:pPr marL="342900" indent="-342900">
              <a:lnSpc>
                <a:spcPct val="200000"/>
              </a:lnSpc>
              <a:buFont typeface="Arial" panose="020B0604020202020204" pitchFamily="34" charset="0"/>
              <a:buChar char="•"/>
            </a:pPr>
            <a:r>
              <a:rPr lang="en-US" altLang="zh-CN" sz="2400" cap="none"/>
              <a:t>Summary</a:t>
            </a:r>
            <a:r>
              <a:rPr lang="zh-CN" altLang="en-US" sz="2400" cap="none"/>
              <a:t> </a:t>
            </a:r>
            <a:r>
              <a:rPr lang="en-US" altLang="zh-CN" sz="2400" cap="none"/>
              <a:t>&amp;</a:t>
            </a:r>
            <a:r>
              <a:rPr lang="zh-CN" altLang="en-US" sz="2400" cap="none"/>
              <a:t> </a:t>
            </a:r>
            <a:r>
              <a:rPr lang="en-US" altLang="zh-CN" sz="2400" cap="none"/>
              <a:t>Future</a:t>
            </a:r>
            <a:r>
              <a:rPr lang="zh-CN" altLang="en-US" sz="2400" cap="none"/>
              <a:t> </a:t>
            </a:r>
            <a:r>
              <a:rPr lang="en-US" altLang="zh-CN" sz="2400" cap="none"/>
              <a:t>work</a:t>
            </a:r>
          </a:p>
          <a:p>
            <a:pPr marL="342900" indent="-342900">
              <a:lnSpc>
                <a:spcPct val="200000"/>
              </a:lnSpc>
              <a:buFont typeface="Arial" panose="020B0604020202020204" pitchFamily="34" charset="0"/>
              <a:buChar char="•"/>
            </a:pPr>
            <a:r>
              <a:rPr lang="en-US" altLang="zh-CN" sz="2400" cap="none"/>
              <a:t>Q&amp;A</a:t>
            </a:r>
          </a:p>
          <a:p>
            <a:pPr marL="342900" indent="-342900">
              <a:lnSpc>
                <a:spcPct val="200000"/>
              </a:lnSpc>
              <a:buFont typeface="Arial" panose="020B0604020202020204" pitchFamily="34" charset="0"/>
              <a:buChar char="•"/>
            </a:pPr>
            <a:endParaRPr lang="en-US" altLang="zh-CN" sz="2400" cap="none"/>
          </a:p>
        </p:txBody>
      </p:sp>
    </p:spTree>
    <p:extLst>
      <p:ext uri="{BB962C8B-B14F-4D97-AF65-F5344CB8AC3E}">
        <p14:creationId xmlns:p14="http://schemas.microsoft.com/office/powerpoint/2010/main" val="84001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E887-2242-B047-B4DD-0D94E60D01E8}"/>
              </a:ext>
            </a:extLst>
          </p:cNvPr>
          <p:cNvSpPr>
            <a:spLocks noGrp="1"/>
          </p:cNvSpPr>
          <p:nvPr>
            <p:ph type="title"/>
          </p:nvPr>
        </p:nvSpPr>
        <p:spPr>
          <a:xfrm>
            <a:off x="3242929" y="2019818"/>
            <a:ext cx="4731797" cy="1200558"/>
          </a:xfrm>
        </p:spPr>
        <p:txBody>
          <a:bodyPr>
            <a:normAutofit fontScale="90000"/>
          </a:bodyPr>
          <a:lstStyle/>
          <a:p>
            <a:r>
              <a:rPr lang="zh-CN" altLang="en-US">
                <a:ea typeface="宋体"/>
              </a:rPr>
              <a:t>Date SET</a:t>
            </a:r>
            <a:endParaRPr lang="en-US" altLang="zh-CN">
              <a:ea typeface="宋体"/>
            </a:endParaRPr>
          </a:p>
        </p:txBody>
      </p:sp>
      <p:sp>
        <p:nvSpPr>
          <p:cNvPr id="3" name="Text Placeholder 2">
            <a:extLst>
              <a:ext uri="{FF2B5EF4-FFF2-40B4-BE49-F238E27FC236}">
                <a16:creationId xmlns:a16="http://schemas.microsoft.com/office/drawing/2014/main" id="{9A649F61-EB25-2B44-AC92-F2EAEA543FA6}"/>
              </a:ext>
            </a:extLst>
          </p:cNvPr>
          <p:cNvSpPr>
            <a:spLocks noGrp="1"/>
          </p:cNvSpPr>
          <p:nvPr>
            <p:ph type="body" idx="1"/>
          </p:nvPr>
        </p:nvSpPr>
        <p:spPr>
          <a:xfrm>
            <a:off x="3242930" y="5159781"/>
            <a:ext cx="5204454" cy="451894"/>
          </a:xfrm>
        </p:spPr>
        <p:txBody>
          <a:bodyPr vert="horz" lIns="91440" tIns="45720" rIns="91440" bIns="45720" rtlCol="0" anchor="t">
            <a:normAutofit fontScale="85000" lnSpcReduction="10000"/>
          </a:bodyPr>
          <a:lstStyle/>
          <a:p>
            <a:r>
              <a:rPr lang="en-US" altLang="zh-CN">
                <a:ea typeface="华文中宋"/>
              </a:rPr>
              <a:t>Using</a:t>
            </a:r>
            <a:r>
              <a:rPr lang="zh-CN" altLang="en-US">
                <a:ea typeface="华文中宋"/>
              </a:rPr>
              <a:t> SIMULATION BROWSING</a:t>
            </a:r>
          </a:p>
        </p:txBody>
      </p:sp>
    </p:spTree>
    <p:extLst>
      <p:ext uri="{BB962C8B-B14F-4D97-AF65-F5344CB8AC3E}">
        <p14:creationId xmlns:p14="http://schemas.microsoft.com/office/powerpoint/2010/main" val="3979484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ECA5-EFDF-8A43-817E-47E6B3921C5B}"/>
              </a:ext>
            </a:extLst>
          </p:cNvPr>
          <p:cNvSpPr>
            <a:spLocks noGrp="1"/>
          </p:cNvSpPr>
          <p:nvPr>
            <p:ph type="title"/>
          </p:nvPr>
        </p:nvSpPr>
        <p:spPr/>
        <p:txBody>
          <a:bodyPr/>
          <a:lstStyle/>
          <a:p>
            <a:r>
              <a:rPr lang="en-US" altLang="zh-CN">
                <a:ea typeface="宋体"/>
              </a:rPr>
              <a:t>WHAT DATA ?</a:t>
            </a:r>
          </a:p>
        </p:txBody>
      </p:sp>
      <p:sp>
        <p:nvSpPr>
          <p:cNvPr id="3" name="Content Placeholder 2">
            <a:extLst>
              <a:ext uri="{FF2B5EF4-FFF2-40B4-BE49-F238E27FC236}">
                <a16:creationId xmlns:a16="http://schemas.microsoft.com/office/drawing/2014/main" id="{F77BA605-5002-A445-9422-68118964BBEB}"/>
              </a:ext>
            </a:extLst>
          </p:cNvPr>
          <p:cNvSpPr>
            <a:spLocks noGrp="1"/>
          </p:cNvSpPr>
          <p:nvPr>
            <p:ph idx="1"/>
          </p:nvPr>
        </p:nvSpPr>
        <p:spPr>
          <a:xfrm>
            <a:off x="1947988" y="1418898"/>
            <a:ext cx="8522943" cy="3278280"/>
          </a:xfrm>
        </p:spPr>
        <p:txBody>
          <a:bodyPr vert="horz" lIns="91440" tIns="45720" rIns="91440" bIns="45720" rtlCol="0" anchor="t">
            <a:noAutofit/>
          </a:bodyPr>
          <a:lstStyle/>
          <a:p>
            <a:r>
              <a:rPr lang="zh-CN" altLang="en-US" sz="2800">
                <a:ea typeface="华文中宋"/>
              </a:rPr>
              <a:t>Logos of all the univesities from 14 countries (or cities)</a:t>
            </a:r>
          </a:p>
          <a:p>
            <a:pPr lvl="1"/>
            <a:r>
              <a:rPr lang="zh-CN" sz="2600">
                <a:ea typeface="华文中宋"/>
              </a:rPr>
              <a:t>Australia</a:t>
            </a:r>
            <a:endParaRPr lang="en-US" altLang="zh-CN" sz="2600">
              <a:ea typeface="+mn-lt"/>
              <a:cs typeface="+mn-lt"/>
            </a:endParaRPr>
          </a:p>
          <a:p>
            <a:pPr lvl="1"/>
            <a:r>
              <a:rPr lang="zh-CN" sz="2600">
                <a:ea typeface="华文中宋"/>
              </a:rPr>
              <a:t>Canada</a:t>
            </a:r>
            <a:endParaRPr lang="en-US" altLang="zh-CN" sz="2600">
              <a:ea typeface="+mn-lt"/>
              <a:cs typeface="+mn-lt"/>
            </a:endParaRPr>
          </a:p>
          <a:p>
            <a:pPr lvl="1"/>
            <a:r>
              <a:rPr lang="zh-CN" sz="2600">
                <a:ea typeface="华文中宋"/>
              </a:rPr>
              <a:t>China</a:t>
            </a:r>
            <a:endParaRPr lang="en-US" altLang="zh-CN" sz="2600">
              <a:ea typeface="+mn-lt"/>
              <a:cs typeface="+mn-lt"/>
            </a:endParaRPr>
          </a:p>
          <a:p>
            <a:pPr lvl="1"/>
            <a:r>
              <a:rPr lang="zh-CN" sz="2600">
                <a:ea typeface="华文中宋"/>
              </a:rPr>
              <a:t>France</a:t>
            </a:r>
            <a:endParaRPr lang="en-US" altLang="zh-CN" sz="2600">
              <a:ea typeface="+mn-lt"/>
              <a:cs typeface="+mn-lt"/>
            </a:endParaRPr>
          </a:p>
          <a:p>
            <a:pPr lvl="1"/>
            <a:r>
              <a:rPr lang="zh-CN" sz="2600">
                <a:ea typeface="华文中宋"/>
              </a:rPr>
              <a:t>…..</a:t>
            </a:r>
            <a:endParaRPr lang="en-US" altLang="zh-CN" sz="2600">
              <a:ea typeface="+mn-lt"/>
              <a:cs typeface="+mn-lt"/>
            </a:endParaRPr>
          </a:p>
          <a:p>
            <a:r>
              <a:rPr lang="zh-CN" altLang="en-US" sz="2800">
                <a:ea typeface="华文中宋"/>
              </a:rPr>
              <a:t>Logos of top 160 university on CSRanking website in USA</a:t>
            </a:r>
          </a:p>
          <a:p>
            <a:r>
              <a:rPr lang="zh-CN" altLang="en-US" sz="2800">
                <a:ea typeface="华文中宋"/>
              </a:rPr>
              <a:t>Univerisity of 211 + 985 program in CHINA</a:t>
            </a:r>
          </a:p>
        </p:txBody>
      </p:sp>
    </p:spTree>
    <p:extLst>
      <p:ext uri="{BB962C8B-B14F-4D97-AF65-F5344CB8AC3E}">
        <p14:creationId xmlns:p14="http://schemas.microsoft.com/office/powerpoint/2010/main" val="343924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ECA5-EFDF-8A43-817E-47E6B3921C5B}"/>
              </a:ext>
            </a:extLst>
          </p:cNvPr>
          <p:cNvSpPr>
            <a:spLocks noGrp="1"/>
          </p:cNvSpPr>
          <p:nvPr>
            <p:ph type="title"/>
          </p:nvPr>
        </p:nvSpPr>
        <p:spPr/>
        <p:txBody>
          <a:bodyPr/>
          <a:lstStyle/>
          <a:p>
            <a:r>
              <a:rPr lang="en-US" altLang="zh-CN">
                <a:ea typeface="宋体"/>
              </a:rPr>
              <a:t>How to get data ?</a:t>
            </a:r>
          </a:p>
        </p:txBody>
      </p:sp>
      <p:sp>
        <p:nvSpPr>
          <p:cNvPr id="3" name="Content Placeholder 2">
            <a:extLst>
              <a:ext uri="{FF2B5EF4-FFF2-40B4-BE49-F238E27FC236}">
                <a16:creationId xmlns:a16="http://schemas.microsoft.com/office/drawing/2014/main" id="{F77BA605-5002-A445-9422-68118964BBEB}"/>
              </a:ext>
            </a:extLst>
          </p:cNvPr>
          <p:cNvSpPr>
            <a:spLocks noGrp="1"/>
          </p:cNvSpPr>
          <p:nvPr>
            <p:ph idx="1"/>
          </p:nvPr>
        </p:nvSpPr>
        <p:spPr>
          <a:xfrm>
            <a:off x="1777195" y="1379484"/>
            <a:ext cx="8522943" cy="4473830"/>
          </a:xfrm>
        </p:spPr>
        <p:txBody>
          <a:bodyPr vert="horz" lIns="91440" tIns="45720" rIns="91440" bIns="45720" rtlCol="0" anchor="t">
            <a:noAutofit/>
          </a:bodyPr>
          <a:lstStyle/>
          <a:p>
            <a:r>
              <a:rPr lang="zh-CN" altLang="en-US" sz="2400">
                <a:ea typeface="华文中宋"/>
              </a:rPr>
              <a:t>Get the university list from wikipedia or somewhere else</a:t>
            </a:r>
            <a:endParaRPr lang="en-US" altLang="zh-CN">
              <a:ea typeface="华文中宋" panose="02010600040101010101" pitchFamily="2" charset="-122"/>
            </a:endParaRPr>
          </a:p>
          <a:p>
            <a:pPr lvl="1"/>
            <a:r>
              <a:rPr lang="zh-CN" sz="2200">
                <a:ea typeface="+mn-lt"/>
                <a:cs typeface="+mn-lt"/>
              </a:rPr>
              <a:t>Send http request with python </a:t>
            </a:r>
            <a:r>
              <a:rPr lang="en-US" altLang="zh-CN" sz="2200">
                <a:ea typeface="+mn-lt"/>
                <a:cs typeface="+mn-lt"/>
              </a:rPr>
              <a:t>&lt;</a:t>
            </a:r>
            <a:r>
              <a:rPr lang="zh-CN" sz="2200">
                <a:ea typeface="+mn-lt"/>
                <a:cs typeface="+mn-lt"/>
              </a:rPr>
              <a:t>requests</a:t>
            </a:r>
            <a:r>
              <a:rPr lang="en-US" altLang="zh-CN" sz="2200">
                <a:ea typeface="+mn-lt"/>
                <a:cs typeface="+mn-lt"/>
              </a:rPr>
              <a:t>&gt;</a:t>
            </a:r>
            <a:r>
              <a:rPr lang="zh-CN" sz="2200">
                <a:ea typeface="+mn-lt"/>
                <a:cs typeface="+mn-lt"/>
              </a:rPr>
              <a:t> package</a:t>
            </a:r>
          </a:p>
          <a:p>
            <a:pPr lvl="1"/>
            <a:r>
              <a:rPr lang="zh-CN" sz="2200">
                <a:ea typeface="+mn-lt"/>
                <a:cs typeface="+mn-lt"/>
              </a:rPr>
              <a:t>Parse the html with </a:t>
            </a:r>
            <a:r>
              <a:rPr lang="en-US" altLang="zh-CN" sz="2200">
                <a:ea typeface="+mn-lt"/>
                <a:cs typeface="+mn-lt"/>
              </a:rPr>
              <a:t>&lt;</a:t>
            </a:r>
            <a:r>
              <a:rPr lang="zh-CN" sz="2200">
                <a:ea typeface="+mn-lt"/>
                <a:cs typeface="+mn-lt"/>
              </a:rPr>
              <a:t>BeautifulSoup</a:t>
            </a:r>
            <a:r>
              <a:rPr lang="en-US" altLang="zh-CN" sz="2200">
                <a:ea typeface="+mn-lt"/>
                <a:cs typeface="+mn-lt"/>
              </a:rPr>
              <a:t>&gt;</a:t>
            </a:r>
            <a:r>
              <a:rPr lang="zh-CN" sz="2200">
                <a:ea typeface="+mn-lt"/>
                <a:cs typeface="+mn-lt"/>
              </a:rPr>
              <a:t> or </a:t>
            </a:r>
            <a:r>
              <a:rPr lang="en-US" altLang="zh-CN" sz="2200">
                <a:ea typeface="+mn-lt"/>
                <a:cs typeface="+mn-lt"/>
              </a:rPr>
              <a:t>&lt;</a:t>
            </a:r>
            <a:r>
              <a:rPr lang="zh-CN" sz="2200">
                <a:ea typeface="+mn-lt"/>
                <a:cs typeface="+mn-lt"/>
              </a:rPr>
              <a:t>pandas</a:t>
            </a:r>
            <a:r>
              <a:rPr lang="en-US" altLang="zh-CN" sz="2200">
                <a:ea typeface="+mn-lt"/>
                <a:cs typeface="+mn-lt"/>
              </a:rPr>
              <a:t>&gt;</a:t>
            </a:r>
          </a:p>
          <a:p>
            <a:pPr lvl="1"/>
            <a:r>
              <a:rPr lang="zh-CN" sz="2200">
                <a:ea typeface="+mn-lt"/>
                <a:cs typeface="+mn-lt"/>
              </a:rPr>
              <a:t>Da Da ! List </a:t>
            </a:r>
            <a:r>
              <a:rPr lang="en-US" altLang="zh-CN" sz="2200">
                <a:ea typeface="+mn-lt"/>
                <a:cs typeface="+mn-lt"/>
              </a:rPr>
              <a:t>Got</a:t>
            </a:r>
          </a:p>
          <a:p>
            <a:r>
              <a:rPr lang="zh-CN" altLang="en-US" sz="2600">
                <a:ea typeface="华文中宋"/>
              </a:rPr>
              <a:t>Crawl the images with Google Image Search Engine</a:t>
            </a:r>
            <a:endParaRPr lang="en-US" altLang="zh-CN">
              <a:ea typeface="华文中宋"/>
            </a:endParaRPr>
          </a:p>
          <a:p>
            <a:pPr lvl="1"/>
            <a:r>
              <a:rPr lang="zh-CN" altLang="en-US" sz="2400">
                <a:ea typeface="华文中宋"/>
              </a:rPr>
              <a:t>Simulation browsing with python code(demo)</a:t>
            </a:r>
          </a:p>
          <a:p>
            <a:pPr lvl="1"/>
            <a:r>
              <a:rPr lang="zh-CN" altLang="en-US" sz="2400">
                <a:ea typeface="华文中宋"/>
              </a:rPr>
              <a:t>Enter keyword, download the first image in the result and label them with the keyword</a:t>
            </a:r>
            <a:endParaRPr lang="zh-CN"/>
          </a:p>
          <a:p>
            <a:pPr lvl="1"/>
            <a:endParaRPr lang="zh-CN" altLang="en-US" sz="2600">
              <a:ea typeface="华文中宋"/>
            </a:endParaRPr>
          </a:p>
        </p:txBody>
      </p:sp>
    </p:spTree>
    <p:extLst>
      <p:ext uri="{BB962C8B-B14F-4D97-AF65-F5344CB8AC3E}">
        <p14:creationId xmlns:p14="http://schemas.microsoft.com/office/powerpoint/2010/main" val="10653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7EC829-184A-7349-B6E4-AFB3FEFF44FD}"/>
              </a:ext>
            </a:extLst>
          </p:cNvPr>
          <p:cNvPicPr>
            <a:picLocks noChangeAspect="1"/>
          </p:cNvPicPr>
          <p:nvPr/>
        </p:nvPicPr>
        <p:blipFill>
          <a:blip r:embed="rId2"/>
          <a:stretch>
            <a:fillRect/>
          </a:stretch>
        </p:blipFill>
        <p:spPr>
          <a:xfrm>
            <a:off x="5084479" y="-18535"/>
            <a:ext cx="7237594" cy="6858000"/>
          </a:xfrm>
          <a:prstGeom prst="rect">
            <a:avLst/>
          </a:prstGeom>
        </p:spPr>
      </p:pic>
      <p:sp>
        <p:nvSpPr>
          <p:cNvPr id="8"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3258ECA5-EFDF-8A43-817E-47E6B3921C5B}"/>
              </a:ext>
            </a:extLst>
          </p:cNvPr>
          <p:cNvSpPr>
            <a:spLocks noGrp="1"/>
          </p:cNvSpPr>
          <p:nvPr>
            <p:ph type="title"/>
          </p:nvPr>
        </p:nvSpPr>
        <p:spPr>
          <a:xfrm>
            <a:off x="765051" y="382385"/>
            <a:ext cx="6015897" cy="1492132"/>
          </a:xfrm>
        </p:spPr>
        <p:txBody>
          <a:bodyPr>
            <a:normAutofit/>
          </a:bodyPr>
          <a:lstStyle/>
          <a:p>
            <a:r>
              <a:rPr lang="en-US" altLang="zh-CN">
                <a:ea typeface="宋体"/>
              </a:rPr>
              <a:t>How to get data ?</a:t>
            </a:r>
          </a:p>
        </p:txBody>
      </p:sp>
      <p:sp>
        <p:nvSpPr>
          <p:cNvPr id="10" name="Rectangle 12">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77BA605-5002-A445-9422-68118964BBEB}"/>
              </a:ext>
            </a:extLst>
          </p:cNvPr>
          <p:cNvSpPr>
            <a:spLocks noGrp="1"/>
          </p:cNvSpPr>
          <p:nvPr>
            <p:ph idx="1"/>
          </p:nvPr>
        </p:nvSpPr>
        <p:spPr>
          <a:xfrm>
            <a:off x="765051" y="2286001"/>
            <a:ext cx="6015897" cy="3593591"/>
          </a:xfrm>
        </p:spPr>
        <p:txBody>
          <a:bodyPr vert="horz" lIns="91440" tIns="45720" rIns="91440" bIns="45720" rtlCol="0" anchor="t">
            <a:normAutofit/>
          </a:bodyPr>
          <a:lstStyle/>
          <a:p>
            <a:pPr marL="0" indent="0">
              <a:buNone/>
            </a:pPr>
            <a:r>
              <a:rPr lang="zh-CN" altLang="en-US" sz="2800">
                <a:ea typeface="华文中宋"/>
              </a:rPr>
              <a:t>Logos of universities from USA</a:t>
            </a:r>
          </a:p>
          <a:p>
            <a:pPr marL="0" indent="0">
              <a:buNone/>
            </a:pPr>
            <a:endParaRPr lang="zh-CN" altLang="en-US" sz="2800">
              <a:ea typeface="华文中宋"/>
            </a:endParaRPr>
          </a:p>
          <a:p>
            <a:pPr marL="0" indent="0">
              <a:buNone/>
            </a:pPr>
            <a:r>
              <a:rPr lang="zh-CN" altLang="en-US" sz="2800">
                <a:ea typeface="华文中宋"/>
              </a:rPr>
              <a:t>In the end,  we get 6389 images in total</a:t>
            </a:r>
          </a:p>
        </p:txBody>
      </p:sp>
    </p:spTree>
    <p:extLst>
      <p:ext uri="{BB962C8B-B14F-4D97-AF65-F5344CB8AC3E}">
        <p14:creationId xmlns:p14="http://schemas.microsoft.com/office/powerpoint/2010/main" val="300045505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1650</Words>
  <Application>Microsoft Office PowerPoint</Application>
  <PresentationFormat>Widescreen</PresentationFormat>
  <Paragraphs>254</Paragraphs>
  <Slides>46</Slides>
  <Notes>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Badge</vt:lpstr>
      <vt:lpstr>Badges trend</vt:lpstr>
      <vt:lpstr>motivation</vt:lpstr>
      <vt:lpstr>motivation</vt:lpstr>
      <vt:lpstr>motivation</vt:lpstr>
      <vt:lpstr>agenda</vt:lpstr>
      <vt:lpstr>Date SET</vt:lpstr>
      <vt:lpstr>WHAT DATA ?</vt:lpstr>
      <vt:lpstr>How to get data ?</vt:lpstr>
      <vt:lpstr>How to get data ?</vt:lpstr>
      <vt:lpstr>Data Clean</vt:lpstr>
      <vt:lpstr>PowerPoint Presentation</vt:lpstr>
      <vt:lpstr>Major workflow and analysis</vt:lpstr>
      <vt:lpstr>Workflow</vt:lpstr>
      <vt:lpstr>PowerPoint Presentation</vt:lpstr>
      <vt:lpstr>A peek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Community Detection</vt:lpstr>
      <vt:lpstr>PowerPoint Presentation</vt:lpstr>
      <vt:lpstr>Comparison of CD algorithms  </vt:lpstr>
      <vt:lpstr>result anslysis</vt:lpstr>
      <vt:lpstr>previous finding:cluster 6</vt:lpstr>
      <vt:lpstr>PowerPoint Presentation</vt:lpstr>
      <vt:lpstr>New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Something we still want to do</vt:lpstr>
      <vt:lpstr>Next step</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Badges trend</dc:title>
  <dc:creator>Gpgqev</dc:creator>
  <cp:lastModifiedBy>Gpgqev</cp:lastModifiedBy>
  <cp:revision>2</cp:revision>
  <dcterms:created xsi:type="dcterms:W3CDTF">2019-07-23T15:39:44Z</dcterms:created>
  <dcterms:modified xsi:type="dcterms:W3CDTF">2019-10-11T04:41:10Z</dcterms:modified>
</cp:coreProperties>
</file>